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9" r:id="rId3"/>
    <p:sldId id="272" r:id="rId4"/>
    <p:sldId id="268" r:id="rId5"/>
    <p:sldId id="274" r:id="rId6"/>
    <p:sldId id="275" r:id="rId7"/>
    <p:sldId id="279" r:id="rId8"/>
    <p:sldId id="280" r:id="rId9"/>
    <p:sldId id="281" r:id="rId10"/>
    <p:sldId id="278" r:id="rId11"/>
    <p:sldId id="276" r:id="rId12"/>
    <p:sldId id="277" r:id="rId13"/>
    <p:sldId id="282" r:id="rId14"/>
    <p:sldId id="283" r:id="rId15"/>
    <p:sldId id="284" r:id="rId16"/>
    <p:sldId id="285" r:id="rId17"/>
    <p:sldId id="287" r:id="rId18"/>
    <p:sldId id="257" r:id="rId19"/>
    <p:sldId id="288" r:id="rId20"/>
  </p:sldIdLst>
  <p:sldSz cx="12192000" cy="6858000"/>
  <p:notesSz cx="6858000" cy="9144000"/>
  <p:defaultTextStyle>
    <a:defPPr rtl="0">
      <a:defRPr lang="th-TH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98" y="114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08BA36-A16A-4C16-8F63-9AEE3FB76278}" type="doc">
      <dgm:prSet loTypeId="urn:microsoft.com/office/officeart/2016/7/layout/HexagonTimeline" loCatId="process" qsTypeId="urn:microsoft.com/office/officeart/2005/8/quickstyle/simple5" qsCatId="simple" csTypeId="urn:microsoft.com/office/officeart/2005/8/colors/accent5_2" csCatId="accent5" phldr="1"/>
      <dgm:spPr/>
      <dgm:t>
        <a:bodyPr rtlCol="0"/>
        <a:lstStyle/>
        <a:p>
          <a:pPr rtl="0"/>
          <a:endParaRPr lang="en-US"/>
        </a:p>
      </dgm:t>
    </dgm:pt>
    <dgm:pt modelId="{79D5E37C-6EE5-46B4-B136-E5E388C14C15}">
      <dgm:prSet/>
      <dgm:spPr>
        <a:solidFill>
          <a:schemeClr val="accent1">
            <a:lumMod val="50000"/>
          </a:schemeClr>
        </a:solidFill>
        <a:ln>
          <a:noFill/>
        </a:ln>
        <a:effectLst/>
      </dgm:spPr>
      <dgm:t>
        <a:bodyPr rtlCol="0"/>
        <a:lstStyle/>
        <a:p>
          <a:pPr rtl="0"/>
          <a:r>
            <a:rPr lang="en-US" dirty="0">
              <a:latin typeface="Leelawadee" panose="020B0502040204020203" pitchFamily="34" charset="-34"/>
              <a:cs typeface="Leelawadee" panose="020B0502040204020203" pitchFamily="34" charset="-34"/>
            </a:rPr>
            <a:t>June</a:t>
          </a:r>
          <a:r>
            <a:rPr lang="th-TH" dirty="0">
              <a:latin typeface="Leelawadee" panose="020B0502040204020203" pitchFamily="34" charset="-34"/>
              <a:cs typeface="Leelawadee" panose="020B0502040204020203" pitchFamily="34" charset="-34"/>
            </a:rPr>
            <a:t> </a:t>
          </a:r>
          <a:endParaRPr lang="en-US" dirty="0">
            <a:latin typeface="Leelawadee" panose="020B0502040204020203" pitchFamily="34" charset="-34"/>
            <a:cs typeface="Leelawadee" panose="020B0502040204020203" pitchFamily="34" charset="-34"/>
          </a:endParaRPr>
        </a:p>
        <a:p>
          <a:pPr rtl="0"/>
          <a:r>
            <a:rPr lang="en-US" dirty="0">
              <a:latin typeface="Leelawadee" panose="020B0502040204020203" pitchFamily="34" charset="-34"/>
              <a:cs typeface="Leelawadee" panose="020B0502040204020203" pitchFamily="34" charset="-34"/>
            </a:rPr>
            <a:t>1,</a:t>
          </a:r>
          <a:r>
            <a:rPr lang="th-TH" dirty="0">
              <a:latin typeface="Leelawadee" panose="020B0502040204020203" pitchFamily="34" charset="-34"/>
              <a:cs typeface="Leelawadee" panose="020B0502040204020203" pitchFamily="34" charset="-34"/>
            </a:rPr>
            <a:t> 2</a:t>
          </a:r>
          <a:r>
            <a:rPr lang="en-US" dirty="0">
              <a:latin typeface="Leelawadee" panose="020B0502040204020203" pitchFamily="34" charset="-34"/>
              <a:cs typeface="Leelawadee" panose="020B0502040204020203" pitchFamily="34" charset="-34"/>
            </a:rPr>
            <a:t>014</a:t>
          </a:r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BE57F84A-B207-4C0D-8E09-A4D38A4F8E76}" type="parTrans" cxnId="{BCE39BB1-C22E-497B-987C-BCBDA5A4375D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5D7642E4-C295-4232-A0B9-FFB60ECA314A}" type="sibTrans" cxnId="{BCE39BB1-C22E-497B-987C-BCBDA5A4375D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3E75349A-CDC7-4946-94A4-E34887B449BA}">
      <dgm:prSet/>
      <dgm:spPr/>
      <dgm:t>
        <a:bodyPr rtlCol="0"/>
        <a:lstStyle/>
        <a:p>
          <a:pPr rtl="0"/>
          <a:r>
            <a:rPr lang="th-TH" dirty="0">
              <a:latin typeface="Leelawadee" panose="020B0502040204020203" pitchFamily="34" charset="-34"/>
              <a:cs typeface="Leelawadee" panose="020B0502040204020203" pitchFamily="34" charset="-34"/>
            </a:rPr>
            <a:t>เริ่มงาน</a:t>
          </a:r>
        </a:p>
      </dgm:t>
    </dgm:pt>
    <dgm:pt modelId="{6A082C22-5B54-4131-AEF5-F8B4CD621D35}" type="parTrans" cxnId="{87C2CCCD-2503-438C-8922-672436A9A51E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18BA5848-4D28-4878-98D0-6627678AB161}" type="sibTrans" cxnId="{87C2CCCD-2503-438C-8922-672436A9A51E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5A7CD7F9-CA4B-4E8F-A1BF-F25860D96E9D}">
      <dgm:prSet/>
      <dgm:spPr>
        <a:solidFill>
          <a:schemeClr val="tx1">
            <a:lumMod val="85000"/>
            <a:lumOff val="15000"/>
          </a:schemeClr>
        </a:solidFill>
        <a:ln>
          <a:noFill/>
        </a:ln>
        <a:effectLst/>
      </dgm:spPr>
      <dgm:t>
        <a:bodyPr rtlCol="0"/>
        <a:lstStyle/>
        <a:p>
          <a:pPr rtl="0"/>
          <a:r>
            <a:rPr lang="en-US" dirty="0">
              <a:latin typeface="Leelawadee" panose="020B0502040204020203" pitchFamily="34" charset="-34"/>
              <a:cs typeface="Leelawadee" panose="020B0502040204020203" pitchFamily="34" charset="-34"/>
            </a:rPr>
            <a:t>September </a:t>
          </a:r>
        </a:p>
        <a:p>
          <a:pPr rtl="0"/>
          <a:r>
            <a:rPr lang="en-US" dirty="0">
              <a:latin typeface="Leelawadee" panose="020B0502040204020203" pitchFamily="34" charset="-34"/>
              <a:cs typeface="Leelawadee" panose="020B0502040204020203" pitchFamily="34" charset="-34"/>
            </a:rPr>
            <a:t>4, 2024</a:t>
          </a:r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D4EECE8E-3013-448B-9DF7-8C096854C02A}" type="parTrans" cxnId="{8668B309-818E-4D64-A43A-A3D51BDFF9E4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22778933-56E6-4E89-B68E-F8578CFE0734}" type="sibTrans" cxnId="{8668B309-818E-4D64-A43A-A3D51BDFF9E4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721865A7-48DF-48AF-B013-2706AB04AECB}">
      <dgm:prSet/>
      <dgm:spPr/>
      <dgm:t>
        <a:bodyPr rtlCol="0"/>
        <a:lstStyle/>
        <a:p>
          <a:pPr rtl="0"/>
          <a:r>
            <a:rPr lang="th-TH" noProof="0" dirty="0">
              <a:latin typeface="Leelawadee" panose="020B0502040204020203" pitchFamily="34" charset="-34"/>
              <a:cs typeface="Leelawadee" panose="020B0502040204020203" pitchFamily="34" charset="-34"/>
            </a:rPr>
            <a:t>งานที่ทำล่าสุด</a:t>
          </a:r>
        </a:p>
      </dgm:t>
    </dgm:pt>
    <dgm:pt modelId="{9867F13E-F6DE-45B4-9F66-F9748662E707}" type="parTrans" cxnId="{CD5F7384-F42E-47EB-A5DD-AC4847277DA6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C10D6369-C1DA-4ABD-A9C2-1793F41241FC}" type="sibTrans" cxnId="{CD5F7384-F42E-47EB-A5DD-AC4847277DA6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77CFE12A-47BC-4C5B-8B19-9A3624B335DE}">
      <dgm:prSet/>
      <dgm:spPr/>
      <dgm:t>
        <a:bodyPr rtlCol="0"/>
        <a:lstStyle/>
        <a:p>
          <a:pPr rtl="0"/>
          <a:r>
            <a:rPr lang="th-TH" dirty="0">
              <a:latin typeface="Leelawadee" panose="020B0502040204020203" pitchFamily="34" charset="-34"/>
              <a:cs typeface="Leelawadee" panose="020B0502040204020203" pitchFamily="34" charset="-34"/>
            </a:rPr>
            <a:t>บริษัทและตำแหน่งที่ทำล่าสุด</a:t>
          </a:r>
        </a:p>
      </dgm:t>
    </dgm:pt>
    <dgm:pt modelId="{2063576C-C2E8-4611-9778-BA81802BB256}" type="sibTrans" cxnId="{E619F6D2-AB4E-4568-AA0D-DD5B723984E4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EA77DA41-DCDA-4F52-8093-032D4584C46B}" type="parTrans" cxnId="{E619F6D2-AB4E-4568-AA0D-DD5B723984E4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6EC236B8-3DCD-4D3B-BA1A-4DDB2D1D0501}">
      <dgm:prSet/>
      <dgm:spPr>
        <a:solidFill>
          <a:schemeClr val="bg1">
            <a:lumMod val="85000"/>
          </a:schemeClr>
        </a:solidFill>
        <a:ln>
          <a:noFill/>
        </a:ln>
        <a:effectLst/>
      </dgm:spPr>
      <dgm:t>
        <a:bodyPr rtlCol="0"/>
        <a:lstStyle/>
        <a:p>
          <a:pPr rtl="0"/>
          <a:r>
            <a:rPr lang="en-US" dirty="0">
              <a:solidFill>
                <a:schemeClr val="tx1"/>
              </a:solidFill>
              <a:latin typeface="Leelawadee" panose="020B0502040204020203" pitchFamily="34" charset="-34"/>
              <a:cs typeface="Leelawadee" panose="020B0502040204020203" pitchFamily="34" charset="-34"/>
            </a:rPr>
            <a:t>Apar Technologies</a:t>
          </a:r>
        </a:p>
      </dgm:t>
    </dgm:pt>
    <dgm:pt modelId="{0392B523-7A12-4227-AFCC-1ECAFEDF80F5}" type="sibTrans" cxnId="{DEBF011F-DBF0-41C7-AD96-98CB1261F1E6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A089C88B-5621-431F-9218-EEAA3DB4532B}" type="parTrans" cxnId="{DEBF011F-DBF0-41C7-AD96-98CB1261F1E6}">
      <dgm:prSet/>
      <dgm:spPr/>
      <dgm:t>
        <a:bodyPr rtlCol="0"/>
        <a:lstStyle/>
        <a:p>
          <a:pPr rtl="0"/>
          <a:endParaRPr lang="th-TH" dirty="0">
            <a:latin typeface="Leelawadee" panose="020B0502040204020203" pitchFamily="34" charset="-34"/>
            <a:cs typeface="Leelawadee" panose="020B0502040204020203" pitchFamily="34" charset="-34"/>
          </a:endParaRPr>
        </a:p>
      </dgm:t>
    </dgm:pt>
    <dgm:pt modelId="{BA270F43-0C36-4246-8BB8-6065D927DFD3}" type="pres">
      <dgm:prSet presAssocID="{AB08BA36-A16A-4C16-8F63-9AEE3FB76278}" presName="Name0" presStyleCnt="0">
        <dgm:presLayoutVars>
          <dgm:chMax/>
          <dgm:chPref/>
          <dgm:animLvl val="lvl"/>
        </dgm:presLayoutVars>
      </dgm:prSet>
      <dgm:spPr/>
    </dgm:pt>
    <dgm:pt modelId="{DB77968F-28AC-402A-ADE0-64611B01B33F}" type="pres">
      <dgm:prSet presAssocID="{79D5E37C-6EE5-46B4-B136-E5E388C14C15}" presName="composite" presStyleCnt="0"/>
      <dgm:spPr/>
    </dgm:pt>
    <dgm:pt modelId="{87197975-52CC-4703-B090-3C0D7101D171}" type="pres">
      <dgm:prSet presAssocID="{79D5E37C-6EE5-46B4-B136-E5E388C14C15}" presName="Parent1" presStyleLbl="alignNode1" presStyleIdx="0" presStyleCnt="3">
        <dgm:presLayoutVars>
          <dgm:chMax val="1"/>
          <dgm:chPref val="1"/>
          <dgm:bulletEnabled val="1"/>
        </dgm:presLayoutVars>
      </dgm:prSet>
      <dgm:spPr/>
    </dgm:pt>
    <dgm:pt modelId="{95FCF055-303A-4445-9813-7E8E825042F7}" type="pres">
      <dgm:prSet presAssocID="{79D5E37C-6EE5-46B4-B136-E5E388C14C15}" presName="Childtext1" presStyleLbl="revTx" presStyleIdx="0" presStyleCnt="3">
        <dgm:presLayoutVars>
          <dgm:chMax val="0"/>
          <dgm:chPref val="0"/>
          <dgm:bulletEnabled/>
        </dgm:presLayoutVars>
      </dgm:prSet>
      <dgm:spPr/>
    </dgm:pt>
    <dgm:pt modelId="{D01E2BCD-A874-4A1C-89AC-5538E4157620}" type="pres">
      <dgm:prSet presAssocID="{79D5E37C-6EE5-46B4-B136-E5E388C14C15}" presName="ConnectLine" presStyleLbl="sibTrans1D1" presStyleIdx="0" presStyleCnt="3"/>
      <dgm:spPr>
        <a:noFill/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2FDB9A9-E4A8-41C4-8D31-90A173B96E5C}" type="pres">
      <dgm:prSet presAssocID="{79D5E37C-6EE5-46B4-B136-E5E388C14C15}" presName="ConnectLineEnd" presStyleLbl="node1" presStyleIdx="0" presStyleCnt="3"/>
      <dgm:spPr>
        <a:solidFill>
          <a:schemeClr val="accent1">
            <a:lumMod val="50000"/>
          </a:schemeClr>
        </a:solidFill>
        <a:effectLst/>
      </dgm:spPr>
    </dgm:pt>
    <dgm:pt modelId="{3D54F6D0-2057-4B25-8365-ED10A3FE5FAC}" type="pres">
      <dgm:prSet presAssocID="{79D5E37C-6EE5-46B4-B136-E5E388C14C15}" presName="EmptyPane" presStyleCnt="0"/>
      <dgm:spPr/>
    </dgm:pt>
    <dgm:pt modelId="{9B8552CD-49EF-4C0D-A1E0-14E2B93937C6}" type="pres">
      <dgm:prSet presAssocID="{5D7642E4-C295-4232-A0B9-FFB60ECA314A}" presName="spaceBetweenRectangles" presStyleLbl="fgAcc1" presStyleIdx="0" presStyleCnt="2"/>
      <dgm:spPr/>
    </dgm:pt>
    <dgm:pt modelId="{B9613699-D389-47DE-94A2-9874595052A1}" type="pres">
      <dgm:prSet presAssocID="{5A7CD7F9-CA4B-4E8F-A1BF-F25860D96E9D}" presName="composite" presStyleCnt="0"/>
      <dgm:spPr/>
    </dgm:pt>
    <dgm:pt modelId="{26B4BD2F-FDF2-43F2-B16B-BEB2D2725732}" type="pres">
      <dgm:prSet presAssocID="{5A7CD7F9-CA4B-4E8F-A1BF-F25860D96E9D}" presName="Parent1" presStyleLbl="alignNode1" presStyleIdx="1" presStyleCnt="3">
        <dgm:presLayoutVars>
          <dgm:chMax val="1"/>
          <dgm:chPref val="1"/>
          <dgm:bulletEnabled val="1"/>
        </dgm:presLayoutVars>
      </dgm:prSet>
      <dgm:spPr/>
    </dgm:pt>
    <dgm:pt modelId="{6C70F55F-492B-43E5-837C-20655AECEE3D}" type="pres">
      <dgm:prSet presAssocID="{5A7CD7F9-CA4B-4E8F-A1BF-F25860D96E9D}" presName="Childtext1" presStyleLbl="revTx" presStyleIdx="1" presStyleCnt="3">
        <dgm:presLayoutVars>
          <dgm:chMax val="0"/>
          <dgm:chPref val="0"/>
          <dgm:bulletEnabled/>
        </dgm:presLayoutVars>
      </dgm:prSet>
      <dgm:spPr/>
    </dgm:pt>
    <dgm:pt modelId="{EFE2D3E2-1871-4306-945A-082E4C6DFF62}" type="pres">
      <dgm:prSet presAssocID="{5A7CD7F9-CA4B-4E8F-A1BF-F25860D96E9D}" presName="ConnectLine" presStyleLbl="sibTrans1D1" presStyleIdx="1" presStyleCnt="3"/>
      <dgm:spPr>
        <a:noFill/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FA22CC1-F421-42D7-B327-A0748A5CA8CA}" type="pres">
      <dgm:prSet presAssocID="{5A7CD7F9-CA4B-4E8F-A1BF-F25860D96E9D}" presName="ConnectLineEnd" presStyleLbl="node1" presStyleIdx="1" presStyleCnt="3"/>
      <dgm:spPr>
        <a:solidFill>
          <a:schemeClr val="tx1">
            <a:lumMod val="85000"/>
            <a:lumOff val="15000"/>
          </a:schemeClr>
        </a:solidFill>
        <a:effectLst/>
      </dgm:spPr>
    </dgm:pt>
    <dgm:pt modelId="{B9AAF34C-316B-4600-BE86-CE8E2DB2A167}" type="pres">
      <dgm:prSet presAssocID="{5A7CD7F9-CA4B-4E8F-A1BF-F25860D96E9D}" presName="EmptyPane" presStyleCnt="0"/>
      <dgm:spPr/>
    </dgm:pt>
    <dgm:pt modelId="{237EB574-03EA-4B5E-A071-20BFF7A94025}" type="pres">
      <dgm:prSet presAssocID="{22778933-56E6-4E89-B68E-F8578CFE0734}" presName="spaceBetweenRectangles" presStyleLbl="fgAcc1" presStyleIdx="1" presStyleCnt="2"/>
      <dgm:spPr/>
    </dgm:pt>
    <dgm:pt modelId="{8713FAAE-A94E-4C45-80CC-D0CADC2C45F5}" type="pres">
      <dgm:prSet presAssocID="{6EC236B8-3DCD-4D3B-BA1A-4DDB2D1D0501}" presName="composite" presStyleCnt="0"/>
      <dgm:spPr/>
    </dgm:pt>
    <dgm:pt modelId="{42647E7A-7F8D-43C5-B7AA-DB1A84D62562}" type="pres">
      <dgm:prSet presAssocID="{6EC236B8-3DCD-4D3B-BA1A-4DDB2D1D0501}" presName="Parent1" presStyleLbl="alignNode1" presStyleIdx="2" presStyleCnt="3">
        <dgm:presLayoutVars>
          <dgm:chMax val="1"/>
          <dgm:chPref val="1"/>
          <dgm:bulletEnabled val="1"/>
        </dgm:presLayoutVars>
      </dgm:prSet>
      <dgm:spPr/>
    </dgm:pt>
    <dgm:pt modelId="{6459495F-68A2-4439-A9B3-5DDACF24ECD9}" type="pres">
      <dgm:prSet presAssocID="{6EC236B8-3DCD-4D3B-BA1A-4DDB2D1D0501}" presName="Childtext1" presStyleLbl="revTx" presStyleIdx="2" presStyleCnt="3">
        <dgm:presLayoutVars>
          <dgm:chMax val="0"/>
          <dgm:chPref val="0"/>
          <dgm:bulletEnabled/>
        </dgm:presLayoutVars>
      </dgm:prSet>
      <dgm:spPr/>
    </dgm:pt>
    <dgm:pt modelId="{DA9415BC-5F5D-427A-8E4A-15DE1DCD00EC}" type="pres">
      <dgm:prSet presAssocID="{6EC236B8-3DCD-4D3B-BA1A-4DDB2D1D0501}" presName="ConnectLine" presStyleLbl="sibTrans1D1" presStyleIdx="2" presStyleCnt="3"/>
      <dgm:spPr>
        <a:noFill/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66283014-8366-4F80-A66F-FA0C7794F36F}" type="pres">
      <dgm:prSet presAssocID="{6EC236B8-3DCD-4D3B-BA1A-4DDB2D1D0501}" presName="ConnectLineEnd" presStyleLbl="node1" presStyleIdx="2" presStyleCnt="3"/>
      <dgm:spPr>
        <a:solidFill>
          <a:schemeClr val="bg1">
            <a:lumMod val="75000"/>
          </a:schemeClr>
        </a:solidFill>
        <a:effectLst/>
      </dgm:spPr>
    </dgm:pt>
    <dgm:pt modelId="{AF0F2ED6-BC80-4E40-B2CD-6C12B31151D5}" type="pres">
      <dgm:prSet presAssocID="{6EC236B8-3DCD-4D3B-BA1A-4DDB2D1D0501}" presName="EmptyPane" presStyleCnt="0"/>
      <dgm:spPr/>
    </dgm:pt>
  </dgm:ptLst>
  <dgm:cxnLst>
    <dgm:cxn modelId="{8668B309-818E-4D64-A43A-A3D51BDFF9E4}" srcId="{AB08BA36-A16A-4C16-8F63-9AEE3FB76278}" destId="{5A7CD7F9-CA4B-4E8F-A1BF-F25860D96E9D}" srcOrd="1" destOrd="0" parTransId="{D4EECE8E-3013-448B-9DF7-8C096854C02A}" sibTransId="{22778933-56E6-4E89-B68E-F8578CFE0734}"/>
    <dgm:cxn modelId="{DEBF011F-DBF0-41C7-AD96-98CB1261F1E6}" srcId="{AB08BA36-A16A-4C16-8F63-9AEE3FB76278}" destId="{6EC236B8-3DCD-4D3B-BA1A-4DDB2D1D0501}" srcOrd="2" destOrd="0" parTransId="{A089C88B-5621-431F-9218-EEAA3DB4532B}" sibTransId="{0392B523-7A12-4227-AFCC-1ECAFEDF80F5}"/>
    <dgm:cxn modelId="{56BFC82A-B3C7-4D8B-B364-019866A43DF2}" type="presOf" srcId="{79D5E37C-6EE5-46B4-B136-E5E388C14C15}" destId="{87197975-52CC-4703-B090-3C0D7101D171}" srcOrd="0" destOrd="0" presId="urn:microsoft.com/office/officeart/2016/7/layout/HexagonTimeline"/>
    <dgm:cxn modelId="{37D9742D-B407-42C5-B0AF-29F531C5FE4B}" type="presOf" srcId="{77CFE12A-47BC-4C5B-8B19-9A3624B335DE}" destId="{6459495F-68A2-4439-A9B3-5DDACF24ECD9}" srcOrd="0" destOrd="0" presId="urn:microsoft.com/office/officeart/2016/7/layout/HexagonTimeline"/>
    <dgm:cxn modelId="{EBDB614A-5533-4D48-BD82-CD12634648C8}" type="presOf" srcId="{3E75349A-CDC7-4946-94A4-E34887B449BA}" destId="{95FCF055-303A-4445-9813-7E8E825042F7}" srcOrd="0" destOrd="0" presId="urn:microsoft.com/office/officeart/2016/7/layout/HexagonTimeline"/>
    <dgm:cxn modelId="{F8DCE64F-0CDA-4F47-A51D-A37BFD6B9D59}" type="presOf" srcId="{AB08BA36-A16A-4C16-8F63-9AEE3FB76278}" destId="{BA270F43-0C36-4246-8BB8-6065D927DFD3}" srcOrd="0" destOrd="0" presId="urn:microsoft.com/office/officeart/2016/7/layout/HexagonTimeline"/>
    <dgm:cxn modelId="{CD5F7384-F42E-47EB-A5DD-AC4847277DA6}" srcId="{5A7CD7F9-CA4B-4E8F-A1BF-F25860D96E9D}" destId="{721865A7-48DF-48AF-B013-2706AB04AECB}" srcOrd="0" destOrd="0" parTransId="{9867F13E-F6DE-45B4-9F66-F9748662E707}" sibTransId="{C10D6369-C1DA-4ABD-A9C2-1793F41241FC}"/>
    <dgm:cxn modelId="{BBC024AB-6643-4926-91A5-93900D44CDD9}" type="presOf" srcId="{721865A7-48DF-48AF-B013-2706AB04AECB}" destId="{6C70F55F-492B-43E5-837C-20655AECEE3D}" srcOrd="0" destOrd="0" presId="urn:microsoft.com/office/officeart/2016/7/layout/HexagonTimeline"/>
    <dgm:cxn modelId="{BCE39BB1-C22E-497B-987C-BCBDA5A4375D}" srcId="{AB08BA36-A16A-4C16-8F63-9AEE3FB76278}" destId="{79D5E37C-6EE5-46B4-B136-E5E388C14C15}" srcOrd="0" destOrd="0" parTransId="{BE57F84A-B207-4C0D-8E09-A4D38A4F8E76}" sibTransId="{5D7642E4-C295-4232-A0B9-FFB60ECA314A}"/>
    <dgm:cxn modelId="{87C2CCCD-2503-438C-8922-672436A9A51E}" srcId="{79D5E37C-6EE5-46B4-B136-E5E388C14C15}" destId="{3E75349A-CDC7-4946-94A4-E34887B449BA}" srcOrd="0" destOrd="0" parTransId="{6A082C22-5B54-4131-AEF5-F8B4CD621D35}" sibTransId="{18BA5848-4D28-4878-98D0-6627678AB161}"/>
    <dgm:cxn modelId="{E619F6D2-AB4E-4568-AA0D-DD5B723984E4}" srcId="{6EC236B8-3DCD-4D3B-BA1A-4DDB2D1D0501}" destId="{77CFE12A-47BC-4C5B-8B19-9A3624B335DE}" srcOrd="0" destOrd="0" parTransId="{EA77DA41-DCDA-4F52-8093-032D4584C46B}" sibTransId="{2063576C-C2E8-4611-9778-BA81802BB256}"/>
    <dgm:cxn modelId="{5F68CEE0-D8AC-420D-A3D8-E0DBA8791EB8}" type="presOf" srcId="{5A7CD7F9-CA4B-4E8F-A1BF-F25860D96E9D}" destId="{26B4BD2F-FDF2-43F2-B16B-BEB2D2725732}" srcOrd="0" destOrd="0" presId="urn:microsoft.com/office/officeart/2016/7/layout/HexagonTimeline"/>
    <dgm:cxn modelId="{AD80E6F2-38FF-45B8-94E2-E6E589FE6739}" type="presOf" srcId="{6EC236B8-3DCD-4D3B-BA1A-4DDB2D1D0501}" destId="{42647E7A-7F8D-43C5-B7AA-DB1A84D62562}" srcOrd="0" destOrd="0" presId="urn:microsoft.com/office/officeart/2016/7/layout/HexagonTimeline"/>
    <dgm:cxn modelId="{B88E1EBD-801F-4C31-BE75-DBBD8A06DC99}" type="presParOf" srcId="{BA270F43-0C36-4246-8BB8-6065D927DFD3}" destId="{DB77968F-28AC-402A-ADE0-64611B01B33F}" srcOrd="0" destOrd="0" presId="urn:microsoft.com/office/officeart/2016/7/layout/HexagonTimeline"/>
    <dgm:cxn modelId="{D2B6F50D-D050-47D7-87AB-B741677EF213}" type="presParOf" srcId="{DB77968F-28AC-402A-ADE0-64611B01B33F}" destId="{87197975-52CC-4703-B090-3C0D7101D171}" srcOrd="0" destOrd="0" presId="urn:microsoft.com/office/officeart/2016/7/layout/HexagonTimeline"/>
    <dgm:cxn modelId="{E7B89C9F-BC39-4F7E-B9F4-FCD18352F6D1}" type="presParOf" srcId="{DB77968F-28AC-402A-ADE0-64611B01B33F}" destId="{95FCF055-303A-4445-9813-7E8E825042F7}" srcOrd="1" destOrd="0" presId="urn:microsoft.com/office/officeart/2016/7/layout/HexagonTimeline"/>
    <dgm:cxn modelId="{B66F869E-BCF8-434A-977B-F92DEBD2D74E}" type="presParOf" srcId="{DB77968F-28AC-402A-ADE0-64611B01B33F}" destId="{D01E2BCD-A874-4A1C-89AC-5538E4157620}" srcOrd="2" destOrd="0" presId="urn:microsoft.com/office/officeart/2016/7/layout/HexagonTimeline"/>
    <dgm:cxn modelId="{DEA4149D-1D31-4367-AAA4-C3A793C12B52}" type="presParOf" srcId="{DB77968F-28AC-402A-ADE0-64611B01B33F}" destId="{42FDB9A9-E4A8-41C4-8D31-90A173B96E5C}" srcOrd="3" destOrd="0" presId="urn:microsoft.com/office/officeart/2016/7/layout/HexagonTimeline"/>
    <dgm:cxn modelId="{02E1726A-92D2-42E5-B2C8-D25A44469517}" type="presParOf" srcId="{DB77968F-28AC-402A-ADE0-64611B01B33F}" destId="{3D54F6D0-2057-4B25-8365-ED10A3FE5FAC}" srcOrd="4" destOrd="0" presId="urn:microsoft.com/office/officeart/2016/7/layout/HexagonTimeline"/>
    <dgm:cxn modelId="{49F734AF-39AD-4CCA-B2FA-9633454D1D8D}" type="presParOf" srcId="{BA270F43-0C36-4246-8BB8-6065D927DFD3}" destId="{9B8552CD-49EF-4C0D-A1E0-14E2B93937C6}" srcOrd="1" destOrd="0" presId="urn:microsoft.com/office/officeart/2016/7/layout/HexagonTimeline"/>
    <dgm:cxn modelId="{E0AE7E7D-B690-4553-A347-052F2D67E1C7}" type="presParOf" srcId="{BA270F43-0C36-4246-8BB8-6065D927DFD3}" destId="{B9613699-D389-47DE-94A2-9874595052A1}" srcOrd="2" destOrd="0" presId="urn:microsoft.com/office/officeart/2016/7/layout/HexagonTimeline"/>
    <dgm:cxn modelId="{549A0D3D-F32A-4EB0-B8A9-B6A9E9177C3A}" type="presParOf" srcId="{B9613699-D389-47DE-94A2-9874595052A1}" destId="{26B4BD2F-FDF2-43F2-B16B-BEB2D2725732}" srcOrd="0" destOrd="0" presId="urn:microsoft.com/office/officeart/2016/7/layout/HexagonTimeline"/>
    <dgm:cxn modelId="{2BF5E4F5-C1B7-457A-AAE7-8385CAD99FC1}" type="presParOf" srcId="{B9613699-D389-47DE-94A2-9874595052A1}" destId="{6C70F55F-492B-43E5-837C-20655AECEE3D}" srcOrd="1" destOrd="0" presId="urn:microsoft.com/office/officeart/2016/7/layout/HexagonTimeline"/>
    <dgm:cxn modelId="{63C06404-3690-4964-B886-10BBA95BCCEC}" type="presParOf" srcId="{B9613699-D389-47DE-94A2-9874595052A1}" destId="{EFE2D3E2-1871-4306-945A-082E4C6DFF62}" srcOrd="2" destOrd="0" presId="urn:microsoft.com/office/officeart/2016/7/layout/HexagonTimeline"/>
    <dgm:cxn modelId="{2F2DDBDE-F1FC-41A5-905E-531E19AA631B}" type="presParOf" srcId="{B9613699-D389-47DE-94A2-9874595052A1}" destId="{1FA22CC1-F421-42D7-B327-A0748A5CA8CA}" srcOrd="3" destOrd="0" presId="urn:microsoft.com/office/officeart/2016/7/layout/HexagonTimeline"/>
    <dgm:cxn modelId="{D20EFF5F-B5DA-452C-A36F-6CA0A783032E}" type="presParOf" srcId="{B9613699-D389-47DE-94A2-9874595052A1}" destId="{B9AAF34C-316B-4600-BE86-CE8E2DB2A167}" srcOrd="4" destOrd="0" presId="urn:microsoft.com/office/officeart/2016/7/layout/HexagonTimeline"/>
    <dgm:cxn modelId="{58A13DBD-6EE7-46A3-93A2-57A7073EC670}" type="presParOf" srcId="{BA270F43-0C36-4246-8BB8-6065D927DFD3}" destId="{237EB574-03EA-4B5E-A071-20BFF7A94025}" srcOrd="3" destOrd="0" presId="urn:microsoft.com/office/officeart/2016/7/layout/HexagonTimeline"/>
    <dgm:cxn modelId="{5CFE21CE-9216-4262-88DE-8E74347B84A1}" type="presParOf" srcId="{BA270F43-0C36-4246-8BB8-6065D927DFD3}" destId="{8713FAAE-A94E-4C45-80CC-D0CADC2C45F5}" srcOrd="4" destOrd="0" presId="urn:microsoft.com/office/officeart/2016/7/layout/HexagonTimeline"/>
    <dgm:cxn modelId="{9767D93C-1927-4E18-9B06-9C9922515002}" type="presParOf" srcId="{8713FAAE-A94E-4C45-80CC-D0CADC2C45F5}" destId="{42647E7A-7F8D-43C5-B7AA-DB1A84D62562}" srcOrd="0" destOrd="0" presId="urn:microsoft.com/office/officeart/2016/7/layout/HexagonTimeline"/>
    <dgm:cxn modelId="{A0BC8C4E-9631-4C4D-B1B5-67F3D8039D9D}" type="presParOf" srcId="{8713FAAE-A94E-4C45-80CC-D0CADC2C45F5}" destId="{6459495F-68A2-4439-A9B3-5DDACF24ECD9}" srcOrd="1" destOrd="0" presId="urn:microsoft.com/office/officeart/2016/7/layout/HexagonTimeline"/>
    <dgm:cxn modelId="{2AC3F135-61F4-4121-93E8-68BCF3AE7F1F}" type="presParOf" srcId="{8713FAAE-A94E-4C45-80CC-D0CADC2C45F5}" destId="{DA9415BC-5F5D-427A-8E4A-15DE1DCD00EC}" srcOrd="2" destOrd="0" presId="urn:microsoft.com/office/officeart/2016/7/layout/HexagonTimeline"/>
    <dgm:cxn modelId="{2B07FAA7-1259-4427-830E-DC787E62C767}" type="presParOf" srcId="{8713FAAE-A94E-4C45-80CC-D0CADC2C45F5}" destId="{66283014-8366-4F80-A66F-FA0C7794F36F}" srcOrd="3" destOrd="0" presId="urn:microsoft.com/office/officeart/2016/7/layout/HexagonTimeline"/>
    <dgm:cxn modelId="{3CACEA81-F876-4956-86AA-EB1B446D4EE8}" type="presParOf" srcId="{8713FAAE-A94E-4C45-80CC-D0CADC2C45F5}" destId="{AF0F2ED6-BC80-4E40-B2CD-6C12B31151D5}" srcOrd="4" destOrd="0" presId="urn:microsoft.com/office/officeart/2016/7/layout/Hexago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97975-52CC-4703-B090-3C0D7101D171}">
      <dsp:nvSpPr>
        <dsp:cNvPr id="0" name=""/>
        <dsp:cNvSpPr/>
      </dsp:nvSpPr>
      <dsp:spPr>
        <a:xfrm>
          <a:off x="294358" y="2488755"/>
          <a:ext cx="1498151" cy="678751"/>
        </a:xfrm>
        <a:prstGeom prst="homePlate">
          <a:avLst>
            <a:gd name="adj" fmla="val 40000"/>
          </a:avLst>
        </a:prstGeom>
        <a:solidFill>
          <a:schemeClr val="accent1">
            <a:lumMod val="50000"/>
          </a:schemeClr>
        </a:solidFill>
        <a:ln w="6350" cap="flat" cmpd="sng" algn="in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Leelawadee" panose="020B0502040204020203" pitchFamily="34" charset="-34"/>
              <a:cs typeface="Leelawadee" panose="020B0502040204020203" pitchFamily="34" charset="-34"/>
            </a:rPr>
            <a:t>June</a:t>
          </a:r>
          <a:r>
            <a:rPr lang="th-TH" sz="1100" kern="1200" dirty="0">
              <a:latin typeface="Leelawadee" panose="020B0502040204020203" pitchFamily="34" charset="-34"/>
              <a:cs typeface="Leelawadee" panose="020B0502040204020203" pitchFamily="34" charset="-34"/>
            </a:rPr>
            <a:t> </a:t>
          </a:r>
          <a:endParaRPr lang="en-US" sz="1100" kern="1200" dirty="0">
            <a:latin typeface="Leelawadee" panose="020B0502040204020203" pitchFamily="34" charset="-34"/>
            <a:cs typeface="Leelawadee" panose="020B0502040204020203" pitchFamily="34" charset="-34"/>
          </a:endParaRP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Leelawadee" panose="020B0502040204020203" pitchFamily="34" charset="-34"/>
              <a:cs typeface="Leelawadee" panose="020B0502040204020203" pitchFamily="34" charset="-34"/>
            </a:rPr>
            <a:t>1,</a:t>
          </a:r>
          <a:r>
            <a:rPr lang="th-TH" sz="1100" kern="1200" dirty="0">
              <a:latin typeface="Leelawadee" panose="020B0502040204020203" pitchFamily="34" charset="-34"/>
              <a:cs typeface="Leelawadee" panose="020B0502040204020203" pitchFamily="34" charset="-34"/>
            </a:rPr>
            <a:t> 2</a:t>
          </a:r>
          <a:r>
            <a:rPr lang="en-US" sz="1100" kern="1200" dirty="0">
              <a:latin typeface="Leelawadee" panose="020B0502040204020203" pitchFamily="34" charset="-34"/>
              <a:cs typeface="Leelawadee" panose="020B0502040204020203" pitchFamily="34" charset="-34"/>
            </a:rPr>
            <a:t>014</a:t>
          </a:r>
          <a:endParaRPr lang="th-TH" sz="1100" kern="1200" dirty="0">
            <a:latin typeface="Leelawadee" panose="020B0502040204020203" pitchFamily="34" charset="-34"/>
            <a:cs typeface="Leelawadee" panose="020B0502040204020203" pitchFamily="34" charset="-34"/>
          </a:endParaRPr>
        </a:p>
      </dsp:txBody>
      <dsp:txXfrm>
        <a:off x="294358" y="2488755"/>
        <a:ext cx="1362401" cy="678751"/>
      </dsp:txXfrm>
    </dsp:sp>
    <dsp:sp modelId="{95FCF055-303A-4445-9813-7E8E825042F7}">
      <dsp:nvSpPr>
        <dsp:cNvPr id="0" name=""/>
        <dsp:cNvSpPr/>
      </dsp:nvSpPr>
      <dsp:spPr>
        <a:xfrm>
          <a:off x="3050" y="0"/>
          <a:ext cx="2080766" cy="181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100" kern="1200" dirty="0">
              <a:latin typeface="Leelawadee" panose="020B0502040204020203" pitchFamily="34" charset="-34"/>
              <a:cs typeface="Leelawadee" panose="020B0502040204020203" pitchFamily="34" charset="-34"/>
            </a:rPr>
            <a:t>เริ่มงาน</a:t>
          </a:r>
        </a:p>
      </dsp:txBody>
      <dsp:txXfrm>
        <a:off x="3050" y="0"/>
        <a:ext cx="2080766" cy="1810004"/>
      </dsp:txXfrm>
    </dsp:sp>
    <dsp:sp modelId="{9B8552CD-49EF-4C0D-A1E0-14E2B93937C6}">
      <dsp:nvSpPr>
        <dsp:cNvPr id="0" name=""/>
        <dsp:cNvSpPr/>
      </dsp:nvSpPr>
      <dsp:spPr>
        <a:xfrm>
          <a:off x="1792509" y="2828131"/>
          <a:ext cx="5826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2614" y="0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1E2BCD-A874-4A1C-89AC-5538E4157620}">
      <dsp:nvSpPr>
        <dsp:cNvPr id="0" name=""/>
        <dsp:cNvSpPr/>
      </dsp:nvSpPr>
      <dsp:spPr>
        <a:xfrm>
          <a:off x="1043433" y="1923129"/>
          <a:ext cx="0" cy="565626"/>
        </a:xfrm>
        <a:prstGeom prst="line">
          <a:avLst/>
        </a:prstGeom>
        <a:noFill/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DB9A9-E4A8-41C4-8D31-90A173B96E5C}">
      <dsp:nvSpPr>
        <dsp:cNvPr id="0" name=""/>
        <dsp:cNvSpPr/>
      </dsp:nvSpPr>
      <dsp:spPr>
        <a:xfrm>
          <a:off x="986871" y="1810004"/>
          <a:ext cx="113125" cy="113125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B4BD2F-FDF2-43F2-B16B-BEB2D2725732}">
      <dsp:nvSpPr>
        <dsp:cNvPr id="0" name=""/>
        <dsp:cNvSpPr/>
      </dsp:nvSpPr>
      <dsp:spPr>
        <a:xfrm>
          <a:off x="2375124" y="2488755"/>
          <a:ext cx="1498151" cy="678751"/>
        </a:xfrm>
        <a:prstGeom prst="hexagon">
          <a:avLst>
            <a:gd name="adj" fmla="val 40000"/>
            <a:gd name="vf" fmla="val 115470"/>
          </a:avLst>
        </a:prstGeom>
        <a:solidFill>
          <a:schemeClr val="tx1">
            <a:lumMod val="85000"/>
            <a:lumOff val="15000"/>
          </a:schemeClr>
        </a:solidFill>
        <a:ln w="6350" cap="flat" cmpd="sng" algn="in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Leelawadee" panose="020B0502040204020203" pitchFamily="34" charset="-34"/>
              <a:cs typeface="Leelawadee" panose="020B0502040204020203" pitchFamily="34" charset="-34"/>
            </a:rPr>
            <a:t>September 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Leelawadee" panose="020B0502040204020203" pitchFamily="34" charset="-34"/>
              <a:cs typeface="Leelawadee" panose="020B0502040204020203" pitchFamily="34" charset="-34"/>
            </a:rPr>
            <a:t>4, 2024</a:t>
          </a:r>
          <a:endParaRPr lang="th-TH" sz="1100" kern="1200" dirty="0">
            <a:latin typeface="Leelawadee" panose="020B0502040204020203" pitchFamily="34" charset="-34"/>
            <a:cs typeface="Leelawadee" panose="020B0502040204020203" pitchFamily="34" charset="-34"/>
          </a:endParaRPr>
        </a:p>
      </dsp:txBody>
      <dsp:txXfrm>
        <a:off x="2590470" y="2586319"/>
        <a:ext cx="1067459" cy="483623"/>
      </dsp:txXfrm>
    </dsp:sp>
    <dsp:sp modelId="{6C70F55F-492B-43E5-837C-20655AECEE3D}">
      <dsp:nvSpPr>
        <dsp:cNvPr id="0" name=""/>
        <dsp:cNvSpPr/>
      </dsp:nvSpPr>
      <dsp:spPr>
        <a:xfrm>
          <a:off x="2083816" y="3846258"/>
          <a:ext cx="2080766" cy="181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100" kern="1200" noProof="0" dirty="0">
              <a:latin typeface="Leelawadee" panose="020B0502040204020203" pitchFamily="34" charset="-34"/>
              <a:cs typeface="Leelawadee" panose="020B0502040204020203" pitchFamily="34" charset="-34"/>
            </a:rPr>
            <a:t>งานที่ทำล่าสุด</a:t>
          </a:r>
        </a:p>
      </dsp:txBody>
      <dsp:txXfrm>
        <a:off x="2083816" y="3846258"/>
        <a:ext cx="2080766" cy="1810004"/>
      </dsp:txXfrm>
    </dsp:sp>
    <dsp:sp modelId="{237EB574-03EA-4B5E-A071-20BFF7A94025}">
      <dsp:nvSpPr>
        <dsp:cNvPr id="0" name=""/>
        <dsp:cNvSpPr/>
      </dsp:nvSpPr>
      <dsp:spPr>
        <a:xfrm>
          <a:off x="3873275" y="2828131"/>
          <a:ext cx="5826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2614" y="0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E2D3E2-1871-4306-945A-082E4C6DFF62}">
      <dsp:nvSpPr>
        <dsp:cNvPr id="0" name=""/>
        <dsp:cNvSpPr/>
      </dsp:nvSpPr>
      <dsp:spPr>
        <a:xfrm>
          <a:off x="3124200" y="3167507"/>
          <a:ext cx="0" cy="565626"/>
        </a:xfrm>
        <a:prstGeom prst="line">
          <a:avLst/>
        </a:prstGeom>
        <a:noFill/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22CC1-F421-42D7-B327-A0748A5CA8CA}">
      <dsp:nvSpPr>
        <dsp:cNvPr id="0" name=""/>
        <dsp:cNvSpPr/>
      </dsp:nvSpPr>
      <dsp:spPr>
        <a:xfrm>
          <a:off x="3067637" y="3733133"/>
          <a:ext cx="113125" cy="113125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2647E7A-7F8D-43C5-B7AA-DB1A84D62562}">
      <dsp:nvSpPr>
        <dsp:cNvPr id="0" name=""/>
        <dsp:cNvSpPr/>
      </dsp:nvSpPr>
      <dsp:spPr>
        <a:xfrm rot="10800000">
          <a:off x="4455890" y="2488755"/>
          <a:ext cx="1498151" cy="678751"/>
        </a:xfrm>
        <a:prstGeom prst="homePlate">
          <a:avLst>
            <a:gd name="adj" fmla="val 40000"/>
          </a:avLst>
        </a:prstGeom>
        <a:solidFill>
          <a:schemeClr val="bg1">
            <a:lumMod val="85000"/>
          </a:schemeClr>
        </a:solidFill>
        <a:ln w="6350" cap="flat" cmpd="sng" algn="in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  <a:latin typeface="Leelawadee" panose="020B0502040204020203" pitchFamily="34" charset="-34"/>
              <a:cs typeface="Leelawadee" panose="020B0502040204020203" pitchFamily="34" charset="-34"/>
            </a:rPr>
            <a:t>Apar Technologies</a:t>
          </a:r>
        </a:p>
      </dsp:txBody>
      <dsp:txXfrm rot="10800000">
        <a:off x="4591640" y="2488755"/>
        <a:ext cx="1362401" cy="678751"/>
      </dsp:txXfrm>
    </dsp:sp>
    <dsp:sp modelId="{6459495F-68A2-4439-A9B3-5DDACF24ECD9}">
      <dsp:nvSpPr>
        <dsp:cNvPr id="0" name=""/>
        <dsp:cNvSpPr/>
      </dsp:nvSpPr>
      <dsp:spPr>
        <a:xfrm>
          <a:off x="4164583" y="0"/>
          <a:ext cx="2080766" cy="181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1100" kern="1200" dirty="0">
              <a:latin typeface="Leelawadee" panose="020B0502040204020203" pitchFamily="34" charset="-34"/>
              <a:cs typeface="Leelawadee" panose="020B0502040204020203" pitchFamily="34" charset="-34"/>
            </a:rPr>
            <a:t>บริษัทและตำแหน่งที่ทำล่าสุด</a:t>
          </a:r>
        </a:p>
      </dsp:txBody>
      <dsp:txXfrm>
        <a:off x="4164583" y="0"/>
        <a:ext cx="2080766" cy="1810004"/>
      </dsp:txXfrm>
    </dsp:sp>
    <dsp:sp modelId="{DA9415BC-5F5D-427A-8E4A-15DE1DCD00EC}">
      <dsp:nvSpPr>
        <dsp:cNvPr id="0" name=""/>
        <dsp:cNvSpPr/>
      </dsp:nvSpPr>
      <dsp:spPr>
        <a:xfrm>
          <a:off x="5204966" y="1923129"/>
          <a:ext cx="0" cy="565626"/>
        </a:xfrm>
        <a:prstGeom prst="line">
          <a:avLst/>
        </a:prstGeom>
        <a:noFill/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83014-8366-4F80-A66F-FA0C7794F36F}">
      <dsp:nvSpPr>
        <dsp:cNvPr id="0" name=""/>
        <dsp:cNvSpPr/>
      </dsp:nvSpPr>
      <dsp:spPr>
        <a:xfrm>
          <a:off x="5148403" y="1810004"/>
          <a:ext cx="113125" cy="113125"/>
        </a:xfrm>
        <a:prstGeom prst="rect">
          <a:avLst/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exagonTimeline">
  <dgm:title val="ไทม์ไลน์หกเหลี่ยม"/>
  <dgm:desc val="ใช้เพื่อแสดงรายการของเหตุการณ์ตามลำดับเวลา กล่องที่มองไม่เห็นจะมีคำอธิบายและจะแสดงวันที่ในรูปหกเหลี่ยม ยกเว้นโหนดแรกและโหนดสุดท้ายที่จะแสดงวันที่ในรูปบ้าน ซึ่งสามารถแสดงข้อความจำนวนมากในรูปแบบวันที่ความยาวปานกลางได้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>
            <a:extLst>
              <a:ext uri="{FF2B5EF4-FFF2-40B4-BE49-F238E27FC236}">
                <a16:creationId xmlns:a16="http://schemas.microsoft.com/office/drawing/2014/main" id="{91174202-076D-4FCC-BB1F-880F8A848A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5FAD0C0A-72EF-4EA2-8D6C-4938445A10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FCAB161-4199-4552-AF1B-08C8CE366D38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18/11/67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58AB2131-4249-4045-A9F7-9BE0F73F06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72180F18-DB0C-473D-93EA-5E50BE9DE5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F20474-88D6-46C9-AFA3-1C3CCC24188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‹#›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2191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4830B8AA-F116-4444-957C-6772F039D94A}" type="datetime1">
              <a:rPr lang="th-TH" smtClean="0"/>
              <a:pPr/>
              <a:t>18/11/67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h-TH" noProof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  <a:p>
            <a:pPr lvl="1" rtl="0"/>
            <a:r>
              <a:rPr lang="th-TH" noProof="0"/>
              <a:t>ระดับที่สอง</a:t>
            </a:r>
          </a:p>
          <a:p>
            <a:pPr lvl="2" rtl="0"/>
            <a:r>
              <a:rPr lang="th-TH" noProof="0"/>
              <a:t>ระดับที่สาม</a:t>
            </a:r>
          </a:p>
          <a:p>
            <a:pPr lvl="3" rtl="0"/>
            <a:r>
              <a:rPr lang="th-TH" noProof="0"/>
              <a:t>ระดับที่สี่</a:t>
            </a:r>
          </a:p>
          <a:p>
            <a:pPr lvl="4" rtl="0"/>
            <a:r>
              <a:rPr lang="th-TH" noProof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68B68C18-1BF1-F447-95ED-60EAAE35426E}" type="slidenum">
              <a:rPr lang="th-TH" smtClean="0"/>
              <a:pPr/>
              <a:t>‹#›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eelawadee" panose="020B0502040204020203" pitchFamily="34" charset="-34"/>
        <a:ea typeface="+mn-ea"/>
        <a:cs typeface="Leelawadee" panose="020B0502040204020203" pitchFamily="34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9589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E8984-15A6-AA11-A69D-7268F2C3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3638FE06-DE32-528B-7989-8E4BDE94F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2954FECE-2065-A7BB-5CAE-14029568B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BB88EA6-121D-8D26-7808-D3347D1E7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4598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0219E-0120-9CF0-11DD-4B31023A5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6ACF8067-2862-9086-FBDF-63AC91EDE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624718C3-C9A6-0242-1BAD-A21C05C43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9683309-7B31-2826-2CFF-DE3D8F4AA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1382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DE5F0-F050-9D34-DF20-5EBF856D7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B0E4903C-F33B-499C-5468-0F04012E2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08601F35-CFB6-EA1C-06EB-CC5FDBE3F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DCA5441-13FF-E642-1671-CB3DA43CB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8143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AA906-1FE3-870F-302D-D67E63440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57431ED7-DD71-8AFE-7F9C-7CCB1DB31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56B22AE1-AE9E-C93C-5490-2BA893F7E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3CE4D3E-EE9B-1719-959D-9D3E21D3AD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1826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DD91-ADB5-60D7-78D9-52598F962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CD287F34-DF79-66C5-59D1-92C5D8EEA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40221DDA-9408-6B70-7BC5-0822A33FA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6D81C3B-C8A4-8CAD-17F4-BEB962BA0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7207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0DDE6-0E2D-C381-09A4-EAC46347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6D7DCDAD-ED5B-8D11-67A8-532FB658D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27BBB1A9-E01C-96F6-A80D-48AE13D07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B349F89-188C-FE30-2D0A-B217AEEB5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3536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D5A8C-8104-0B81-1006-0458AC47D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9464306B-68FA-DA4C-93AD-8AE1691B1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034D86F7-DC04-8EEF-D134-E557C1DCF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CDCB132-C240-701A-3D41-203559ACE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2040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7914B-B430-6235-EAB7-785EB9A91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CE93E4C1-F188-12D9-3F34-0F59E61AC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64B1C218-9D33-55DC-9BA9-A5576E086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12ACFEB-4B28-9F06-589D-3EF5D51D8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2689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692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341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A0108-D7A1-4CDC-33F4-81FA3D14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15DE6F0B-539E-20F9-BE54-7E3679B52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1BF0F381-08DE-3525-0B7E-484883C3A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F3E0970-38F4-9539-6DB6-DA0638D32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048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736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C2288-9679-E866-DA04-4D825922E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D5524259-B2C1-310F-EC02-A4F208AC2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FD68DFB0-D19D-A5AD-030A-F6518E4E2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6AD3170-E071-02D5-C6B8-3E8357767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915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B567A-A10C-4753-932C-089B50EED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700FDB2C-6CF6-F5E0-BD69-44766C75E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2F6677F2-9E85-591B-CDC0-F7C525F00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705A3021-1406-DC5C-2268-C86FA6E2E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852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E17D4-482B-8D19-697A-9041D168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BEA70F45-4D05-44D8-DA9D-A2925031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99B3E176-9D6B-A220-4120-917326E17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AD71FB1-A745-DA7A-32EE-E8A120E4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791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C794E-E952-F145-A2B5-DA99C001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E9E3570A-CE53-6B92-B605-28137728D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695A74DE-832F-2201-1AE1-4D9EA2017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659E7D8-C941-56AE-D60E-2ABA4D3D6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268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B4EC9-AF86-DEF2-D1C7-BF168B90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>
            <a:extLst>
              <a:ext uri="{FF2B5EF4-FFF2-40B4-BE49-F238E27FC236}">
                <a16:creationId xmlns:a16="http://schemas.microsoft.com/office/drawing/2014/main" id="{9383BA37-BC4C-A0D5-8552-69E5951C8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>
            <a:extLst>
              <a:ext uri="{FF2B5EF4-FFF2-40B4-BE49-F238E27FC236}">
                <a16:creationId xmlns:a16="http://schemas.microsoft.com/office/drawing/2014/main" id="{CABEFD1B-0460-031E-2190-1C9DF788F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552D21D-BCBA-8E84-CC57-375055F66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908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สไลด์ชื่อเรื่องที่มีรูปภาพ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รูปแบบอิสระ 6" title="รูปร่างของหมายเลขหน้า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rtlCol="0"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rtlCol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th-TH" noProof="0"/>
          </a:p>
        </p:txBody>
      </p:sp>
      <p:cxnSp>
        <p:nvCxnSpPr>
          <p:cNvPr id="9" name="ตัวเชื่อมต่อตรง 8" title="เส้นบรรทัดแนวตั้ง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ตัวแทนรูปภาพ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th-TH" noProof="0"/>
              <a:t>แทรกรูปถ่ายแนวตั้ง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noProof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B6BCB1EE-0759-45D4-A356-8956B26DDDD0}" type="datetime1">
              <a:rPr lang="th-TH" smtClean="0"/>
              <a:t>18/11/67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20" name="ตัวแทนข้อความ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h-TH" noProof="0"/>
              <a:t>ใส่ชื่อเรื่องรองของคุณที่นี่</a:t>
            </a:r>
          </a:p>
        </p:txBody>
      </p:sp>
      <p:cxnSp>
        <p:nvCxnSpPr>
          <p:cNvPr id="21" name="ตัวเชื่อมต่อตรง 20" title="เส้นบรรทัดแนวนอน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ตัวแทนเนื้อหา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326063" y="559678"/>
            <a:ext cx="6103937" cy="5191835"/>
          </a:xfrm>
        </p:spPr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</a:lstStyle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  <a:p>
            <a:pPr lvl="1" rtl="0"/>
            <a:r>
              <a:rPr lang="th-TH" noProof="0"/>
              <a:t>ระดับที่สอง</a:t>
            </a:r>
          </a:p>
          <a:p>
            <a:pPr lvl="2" rtl="0"/>
            <a:r>
              <a:rPr lang="th-TH" noProof="0"/>
              <a:t>ระดับที่สาม</a:t>
            </a:r>
          </a:p>
          <a:p>
            <a:pPr lvl="3" rtl="0"/>
            <a:r>
              <a:rPr lang="th-TH" noProof="0"/>
              <a:t>ระดับที่สี่</a:t>
            </a:r>
          </a:p>
          <a:p>
            <a:pPr lvl="4" rtl="0"/>
            <a:r>
              <a:rPr lang="th-TH" noProof="0"/>
              <a:t>ระดับที่ห้า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noProof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EA7A5D6F-AA12-4ED7-8F3D-3DEB5AC8E04E}" type="datetime1">
              <a:rPr lang="th-TH" smtClean="0"/>
              <a:t>18/11/67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20" name="ตัวแทนข้อความ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h-TH" noProof="0"/>
              <a:t>ใส่ชื่อเรื่องรองของคุณที่นี่</a:t>
            </a:r>
          </a:p>
        </p:txBody>
      </p:sp>
      <p:cxnSp>
        <p:nvCxnSpPr>
          <p:cNvPr id="21" name="ตัวเชื่อมต่อตรง 20" title="เส้นบรรทัดแนวนอน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ตัวแทนรูปภาพ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rtlCol="0" anchor="ctr"/>
          <a:lstStyle>
            <a:lvl1pPr marL="0" indent="0" algn="ctr">
              <a:buNone/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th-TH" noProof="0"/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noProof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B41DB288-8643-40C0-9CC7-B1EA3B238DFD}" type="datetime1">
              <a:rPr lang="th-TH" smtClean="0"/>
              <a:t>18/11/67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/>
          </a:p>
        </p:txBody>
      </p:sp>
      <p:cxnSp>
        <p:nvCxnSpPr>
          <p:cNvPr id="21" name="ตัวเชื่อมต่อตรง 20" title="เส้นบรรทัดแนวนอน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600" y="559678"/>
            <a:ext cx="6172200" cy="5617285"/>
          </a:xfrm>
        </p:spPr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</a:lstStyle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  <a:p>
            <a:pPr lvl="1" rtl="0"/>
            <a:r>
              <a:rPr lang="th-TH" noProof="0"/>
              <a:t>ระดับที่สอง</a:t>
            </a:r>
          </a:p>
          <a:p>
            <a:pPr lvl="2" rtl="0"/>
            <a:r>
              <a:rPr lang="th-TH" noProof="0"/>
              <a:t>ระดับที่สาม</a:t>
            </a:r>
          </a:p>
          <a:p>
            <a:pPr lvl="3" rtl="0"/>
            <a:r>
              <a:rPr lang="th-TH" noProof="0"/>
              <a:t>ระดับที่สี่</a:t>
            </a:r>
          </a:p>
          <a:p>
            <a:pPr lvl="4" rtl="0"/>
            <a:r>
              <a:rPr lang="th-TH" noProof="0"/>
              <a:t>ระดับที่ห้า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 hasCustomPrompt="1"/>
          </p:nvPr>
        </p:nvSpPr>
        <p:spPr>
          <a:xfrm>
            <a:off x="5181600" y="540628"/>
            <a:ext cx="6248400" cy="2488946"/>
          </a:xfrm>
        </p:spPr>
        <p:txBody>
          <a:bodyPr rtlCol="0"/>
          <a:lstStyle/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  <a:p>
            <a:pPr lvl="1" rtl="0"/>
            <a:r>
              <a:rPr lang="th-TH" noProof="0"/>
              <a:t>ระดับที่สอง</a:t>
            </a:r>
          </a:p>
          <a:p>
            <a:pPr lvl="2" rtl="0"/>
            <a:r>
              <a:rPr lang="th-TH" noProof="0"/>
              <a:t>ระดับที่สาม</a:t>
            </a:r>
          </a:p>
          <a:p>
            <a:pPr lvl="3" rtl="0"/>
            <a:r>
              <a:rPr lang="th-TH" noProof="0"/>
              <a:t>ระดับที่สี่</a:t>
            </a:r>
          </a:p>
          <a:p>
            <a:pPr lvl="4" rtl="0"/>
            <a:r>
              <a:rPr lang="th-TH" noProof="0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 hasCustomPrompt="1"/>
          </p:nvPr>
        </p:nvSpPr>
        <p:spPr>
          <a:xfrm>
            <a:off x="5181600" y="3712467"/>
            <a:ext cx="6248400" cy="2482228"/>
          </a:xfrm>
        </p:spPr>
        <p:txBody>
          <a:bodyPr rtlCol="0"/>
          <a:lstStyle/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  <a:p>
            <a:pPr lvl="1" rtl="0"/>
            <a:r>
              <a:rPr lang="th-TH" noProof="0"/>
              <a:t>ระดับที่สอง</a:t>
            </a:r>
          </a:p>
          <a:p>
            <a:pPr lvl="2" rtl="0"/>
            <a:r>
              <a:rPr lang="th-TH" noProof="0"/>
              <a:t>ระดับที่สาม</a:t>
            </a:r>
          </a:p>
          <a:p>
            <a:pPr lvl="3" rtl="0"/>
            <a:r>
              <a:rPr lang="th-TH" noProof="0"/>
              <a:t>ระดับที่สี่</a:t>
            </a:r>
          </a:p>
          <a:p>
            <a:pPr lvl="4" rtl="0"/>
            <a:r>
              <a:rPr lang="th-TH" noProof="0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6C89D7-9CB8-453C-917B-57DF3EA002D1}" type="datetime1">
              <a:rPr lang="th-TH" noProof="0" smtClean="0"/>
              <a:t>18/11/67</a:t>
            </a:fld>
            <a:endParaRPr lang="th-TH" noProof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noProof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noProof="0" smtClean="0"/>
              <a:t>‹#›</a:t>
            </a:fld>
            <a:endParaRPr lang="th-TH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  <a:p>
            <a:pPr lvl="1" rtl="0"/>
            <a:r>
              <a:rPr lang="th-TH" noProof="0"/>
              <a:t>ระดับที่สอง</a:t>
            </a:r>
          </a:p>
          <a:p>
            <a:pPr lvl="2" rtl="0"/>
            <a:r>
              <a:rPr lang="th-TH" noProof="0"/>
              <a:t>ระดับที่สาม</a:t>
            </a:r>
          </a:p>
          <a:p>
            <a:pPr lvl="3" rtl="0"/>
            <a:r>
              <a:rPr lang="th-TH" noProof="0"/>
              <a:t>ระดับที่สี่</a:t>
            </a:r>
          </a:p>
          <a:p>
            <a:pPr lvl="4" rtl="0"/>
            <a:r>
              <a:rPr lang="th-TH" noProof="0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  <a:p>
            <a:pPr lvl="1" rtl="0"/>
            <a:r>
              <a:rPr lang="th-TH" noProof="0"/>
              <a:t>ระดับที่สอง</a:t>
            </a:r>
          </a:p>
          <a:p>
            <a:pPr lvl="2" rtl="0"/>
            <a:r>
              <a:rPr lang="th-TH" noProof="0"/>
              <a:t>ระดับที่สาม</a:t>
            </a:r>
          </a:p>
          <a:p>
            <a:pPr lvl="3" rtl="0"/>
            <a:r>
              <a:rPr lang="th-TH" noProof="0"/>
              <a:t>ระดับที่สี่</a:t>
            </a:r>
          </a:p>
          <a:p>
            <a:pPr lvl="4" rtl="0"/>
            <a:r>
              <a:rPr lang="th-TH" noProof="0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94C0DB-20D0-4ED9-BF69-59C8886B4133}" type="datetime1">
              <a:rPr lang="th-TH" noProof="0" smtClean="0"/>
              <a:t>18/11/67</a:t>
            </a:fld>
            <a:endParaRPr lang="th-TH" noProof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noProof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noProof="0" smtClean="0"/>
              <a:t>‹#›</a:t>
            </a:fld>
            <a:endParaRPr lang="th-TH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16C7F1-5D31-48D1-9121-FEB8D7161E48}" type="datetime1">
              <a:rPr lang="th-TH" noProof="0" smtClean="0"/>
              <a:t>18/11/67</a:t>
            </a:fld>
            <a:endParaRPr lang="th-TH" noProof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noProof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noProof="0" smtClean="0"/>
              <a:t>‹#›</a:t>
            </a:fld>
            <a:endParaRPr lang="th-TH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E2FA0-DE40-4C08-9DAE-E5B51DDBD815}" type="datetime1">
              <a:rPr lang="th-TH" noProof="0" smtClean="0"/>
              <a:t>18/11/67</a:t>
            </a:fld>
            <a:endParaRPr lang="th-TH" noProof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h-TH" noProof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noProof="0" smtClean="0"/>
              <a:t>‹#›</a:t>
            </a:fld>
            <a:endParaRPr lang="th-TH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ชื่อเรื่อง ชื่อเรื่องรอง 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noProof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" name="ตัวแทนข้อความ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h-TH" noProof="0"/>
              <a:t>ใส่ชื่อเรื่องรองของคุณที่นี่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2pPr>
            <a:lvl3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3pPr>
            <a:lvl4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4pPr>
            <a:lvl5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5pPr>
          </a:lstStyle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  <a:p>
            <a:pPr lvl="1" rtl="0"/>
            <a:r>
              <a:rPr lang="th-TH" noProof="0"/>
              <a:t>ระดับที่สอง</a:t>
            </a:r>
          </a:p>
          <a:p>
            <a:pPr lvl="2" rtl="0"/>
            <a:r>
              <a:rPr lang="th-TH" noProof="0"/>
              <a:t>ระดับที่สาม</a:t>
            </a:r>
          </a:p>
          <a:p>
            <a:pPr lvl="3" rtl="0"/>
            <a:r>
              <a:rPr lang="th-TH" noProof="0"/>
              <a:t>ระดับที่สี่</a:t>
            </a:r>
          </a:p>
          <a:p>
            <a:pPr lvl="4" rtl="0"/>
            <a:r>
              <a:rPr lang="th-TH" noProof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817AD725-906E-4171-BCD9-4E015A9D739C}" type="datetime1">
              <a:rPr lang="th-TH" smtClean="0"/>
              <a:t>18/11/67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cxnSp>
        <p:nvCxnSpPr>
          <p:cNvPr id="12" name="ตัวเชื่อมต่อตรง 11" title="เส้นบรรทัดแนวนอน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ไฟสัญลักษณ์แสดงหัวข้อย่อยรูป / ไอคอน 6 รายกา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noProof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4E1C2E8D-8B06-4500-A2B5-4CB28485F469}" type="datetime1">
              <a:rPr lang="th-TH" smtClean="0"/>
              <a:t>18/11/67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20" name="ตัวแทนข้อความ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h-TH" noProof="0"/>
              <a:t>ใส่ชื่อเรื่องรองของคุณที่นี่</a:t>
            </a:r>
          </a:p>
        </p:txBody>
      </p:sp>
      <p:cxnSp>
        <p:nvCxnSpPr>
          <p:cNvPr id="21" name="ตัวเชื่อมต่อตรง 20" title="เส้นบรรทัดแนวนอน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19" name="ตัวแทนข้อความ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2" name="ตัวแทนข้อความ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3" name="ตัวแทนข้อความ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 rtlCol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4" name="ตัวแทนข้อความ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5" name="ตัวแทนข้อความ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6" name="ตัวแทนรูปภาพ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27" name="ตัวแทนรูปภาพ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28" name="ตัวแทนรูปภาพ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29" name="ตัวแทนรูปภาพ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30" name="ตัวแทนรูปภาพ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31" name="ตัวแทนรูปภาพ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ัญลักษณ์แสดงหัวข้อย่อยลําดับเลขในแถ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noProof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 rtlCol="0">
            <a:noAutofit/>
          </a:bodyPr>
          <a:lstStyle>
            <a:lvl1pPr marL="0" indent="0" algn="ctr">
              <a:buNone/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คำอธิบายกิจกรรม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81A44121-CC12-44D6-92C0-D0B7CDF6DF4E}" type="datetime1">
              <a:rPr lang="th-TH" smtClean="0"/>
              <a:t>18/11/67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ตัวแทนข้อความ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 rtlCol="0">
            <a:noAutofit/>
          </a:bodyPr>
          <a:lstStyle>
            <a:lvl1pPr marL="0" indent="0" algn="ctr">
              <a:buNone/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คำอธิบายกิจกรรม</a:t>
            </a:r>
          </a:p>
        </p:txBody>
      </p:sp>
      <p:sp>
        <p:nvSpPr>
          <p:cNvPr id="11" name="ตัวแทนข้อความ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 rtlCol="0">
            <a:noAutofit/>
          </a:bodyPr>
          <a:lstStyle>
            <a:lvl1pPr marL="0" indent="0" algn="ctr">
              <a:buNone/>
              <a:defRPr sz="16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คำอธิบายกิจกรรม</a:t>
            </a:r>
          </a:p>
        </p:txBody>
      </p:sp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1</a:t>
            </a:r>
          </a:p>
        </p:txBody>
      </p:sp>
      <p:sp>
        <p:nvSpPr>
          <p:cNvPr id="15" name="ตัวแทนข้อความ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rtlCol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2</a:t>
            </a:r>
          </a:p>
        </p:txBody>
      </p:sp>
      <p:sp>
        <p:nvSpPr>
          <p:cNvPr id="17" name="ตัวแทนข้อความ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rtlCol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3</a:t>
            </a:r>
          </a:p>
        </p:txBody>
      </p:sp>
      <p:sp>
        <p:nvSpPr>
          <p:cNvPr id="20" name="ตัวแทนข้อความ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h-TH" noProof="0"/>
              <a:t>ใส่ชื่อเรื่องรองของคุณที่นี่</a:t>
            </a:r>
          </a:p>
        </p:txBody>
      </p:sp>
      <p:cxnSp>
        <p:nvCxnSpPr>
          <p:cNvPr id="21" name="ตัวเชื่อมต่อตรง 20" title="เส้นบรรทัดแนวนอน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ชื่อเรื่องและชื่อเรื่องร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noProof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0F58B287-FD79-4D16-AC40-520C55C1B6B5}" type="datetime1">
              <a:rPr lang="th-TH" smtClean="0"/>
              <a:t>18/11/67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20" name="ตัวแทนข้อความ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h-TH" noProof="0"/>
              <a:t>ใส่ชื่อเรื่องรองของคุณที่นี่</a:t>
            </a:r>
          </a:p>
        </p:txBody>
      </p:sp>
      <p:cxnSp>
        <p:nvCxnSpPr>
          <p:cNvPr id="21" name="ตัวเชื่อมต่อตรง 20" title="เส้นบรรทัดแนวนอน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สัญลักษณ์แสดงหัวข้อย่อยรูป / ไอคอน 6 รายการ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รูปแบบอิสระ 6" title="รูปร่างของหมายเลขหน้า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noProof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481CD721-AE00-4733-BAD4-8B5481DA3F47}" type="datetime1">
              <a:rPr lang="th-TH" smtClean="0"/>
              <a:t>18/11/67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20" name="ตัวแทนข้อความ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 rtlCol="0"/>
          <a:lstStyle>
            <a:lvl1pPr marL="0" indent="0" algn="r">
              <a:buNone/>
              <a:defRPr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h-TH" noProof="0"/>
              <a:t>ใส่ชื่อเรื่องรองของคุณที่นี่</a:t>
            </a:r>
          </a:p>
        </p:txBody>
      </p:sp>
      <p:cxnSp>
        <p:nvCxnSpPr>
          <p:cNvPr id="21" name="ตัวเชื่อมต่อตรง 20" title="เส้นบรรทัดแนวนอน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ตัวแทนเนื้อหา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11" name="ตัวแทนข้อความ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12" name="ตัวแทนข้อความ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7" name="ตัวแทนข้อความ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 rtlCol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16" name="ตัวแทนข้อความ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19" name="ตัวแทนข้อความ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 rtlCol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3" name="ตัวแทนรูปภาพ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25" name="ตัวแทนรูปภาพ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27" name="ตัวแทนรูปภาพ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31" name="ตัวแทนรูปภาพ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33" name="ตัวแทนรูปภาพ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35" name="ตัวแทนรูปภาพ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รูปถ่ายขนาดกลาง 6 รูป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h-TH" noProof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rtlCol="0" anchor="b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คลิกเพื่อแก้ไขชื่อเรื่องของคุณ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0B27372-D450-454A-B8E9-8F0D5F7CEEEE}" type="datetime1">
              <a:rPr lang="th-TH" smtClean="0"/>
              <a:t>18/11/67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20" name="ตัวแทนข้อความ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 rtlCol="0"/>
          <a:lstStyle>
            <a:lvl1pPr marL="0" indent="0" algn="r">
              <a:buNone/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 rtl="0"/>
            <a:r>
              <a:rPr lang="th-TH" noProof="0"/>
              <a:t>ใส่ชื่อเรื่องรองของคุณที่นี่</a:t>
            </a:r>
          </a:p>
        </p:txBody>
      </p:sp>
      <p:cxnSp>
        <p:nvCxnSpPr>
          <p:cNvPr id="21" name="ตัวเชื่อมต่อตรง 20" title="เส้นบรรทัดแนวนอน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ตัวแทนรูปภาพ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i="1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แทรกรูปถ่ายแนวตั้ง</a:t>
            </a:r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2" name="ตัวแทนข้อความ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3" name="ตัวแทนข้อความ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4" name="ตัวแทนข้อความ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5" name="ตัวแทนข้อความ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6" name="ตัวแทนข้อความ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rtlCol="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lvl="0" rtl="0"/>
            <a:r>
              <a:rPr lang="th-TH" noProof="0"/>
              <a:t>คำอธิบายรายการ</a:t>
            </a:r>
          </a:p>
        </p:txBody>
      </p:sp>
      <p:sp>
        <p:nvSpPr>
          <p:cNvPr id="27" name="ตัวแทนรูปภาพ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28" name="ตัวแทนรูปภาพ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29" name="ตัวแทนรูปภาพ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30" name="ตัวแทนรูปภาพ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31" name="ตัวแทนรูปภาพ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  <p:sp>
        <p:nvSpPr>
          <p:cNvPr id="32" name="ตัวแทนรูปภาพ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pPr rtl="0"/>
            <a:r>
              <a:rPr lang="th-TH" noProof="0"/>
              <a:t>แทรกไอคอน / รูปภาพ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สไลด์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รูปแบบอิสระ 6" title="รูปร่างของหมายเลขหน้า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rtlCol="0"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rtlCol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th-TH" noProof="0"/>
          </a:p>
        </p:txBody>
      </p:sp>
      <p:cxnSp>
        <p:nvCxnSpPr>
          <p:cNvPr id="9" name="ตัวเชื่อมต่อตรง 8" title="เส้นบรรทัดแนวตั้ง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รูปแบบอิสระ 6" title="รูปร่างของหมายเลขหน้า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rtlCol="0"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h-TH" noProof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 hasCustomPrompt="1"/>
          </p:nvPr>
        </p:nvSpPr>
        <p:spPr>
          <a:xfrm>
            <a:off x="1947673" y="1393748"/>
            <a:ext cx="8401429" cy="819150"/>
          </a:xfrm>
        </p:spPr>
        <p:txBody>
          <a:bodyPr rtlCol="0"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 rtlCol="0"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50E0E8BC-3D16-4795-A7DC-5692B6D46583}" type="datetime1">
              <a:rPr lang="th-TH" noProof="0" smtClean="0"/>
              <a:t>18/11/67</a:t>
            </a:fld>
            <a:endParaRPr lang="th-TH" noProof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 rtlCol="0"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th-TH" noProof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13D2E340-0663-474B-992C-9192B5C45E57}" type="slidenum">
              <a:rPr lang="th-TH" noProof="0" smtClean="0"/>
              <a:t>‹#›</a:t>
            </a:fld>
            <a:endParaRPr lang="th-TH" noProof="0"/>
          </a:p>
        </p:txBody>
      </p:sp>
      <p:cxnSp>
        <p:nvCxnSpPr>
          <p:cNvPr id="10" name="ตัวเชื่อมต่อตรง 9" title="เส้นบรรทัดแนวนอน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รูปแบบอิสระ 6" title="รูปร่างของหมายเลขหน้า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th-TH" noProof="0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h-TH" noProof="0"/>
              <a:t>แก้ไขสไตล์ข้อความชื่อเรื่องหลัก</a:t>
            </a:r>
          </a:p>
          <a:p>
            <a:pPr lvl="1" rtl="0"/>
            <a:r>
              <a:rPr lang="th-TH" noProof="0"/>
              <a:t>ระดับที่สอง</a:t>
            </a:r>
          </a:p>
          <a:p>
            <a:pPr lvl="2" rtl="0"/>
            <a:r>
              <a:rPr lang="th-TH" noProof="0"/>
              <a:t>ระดับที่สาม</a:t>
            </a:r>
          </a:p>
          <a:p>
            <a:pPr lvl="3" rtl="0"/>
            <a:r>
              <a:rPr lang="th-TH" noProof="0"/>
              <a:t>ระดับที่สี่</a:t>
            </a:r>
          </a:p>
          <a:p>
            <a:pPr lvl="4" rtl="0"/>
            <a:r>
              <a:rPr lang="th-TH" noProof="0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AF00B4DF-EBE6-4DA1-BDB7-B776AFCC4D5A}" type="datetime1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18/11/67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13D2E340-0663-474B-992C-9192B5C45E57}" type="slidenum">
              <a:rPr lang="th-TH" smtClean="0"/>
              <a:pPr/>
              <a:t>‹#›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cxnSp>
        <p:nvCxnSpPr>
          <p:cNvPr id="10" name="ตัวเชื่อมต่อตรง 9" title="เส้นบรรทัดแนวนอน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ประวัติส่วนตัว (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Resume)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sz="1800" dirty="0"/>
              <a:t>Name:  </a:t>
            </a:r>
            <a:r>
              <a:rPr lang="th-TH" sz="1800" dirty="0">
                <a:latin typeface="Leelawadee" panose="020B0502040204020203" pitchFamily="34" charset="-34"/>
                <a:cs typeface="Leelawadee" panose="020B0502040204020203" pitchFamily="34" charset="-34"/>
              </a:rPr>
              <a:t>นาย พรเพชร</a:t>
            </a:r>
            <a:r>
              <a:rPr lang="th-TH" sz="1800" dirty="0"/>
              <a:t> นาคำภา</a:t>
            </a:r>
          </a:p>
          <a:p>
            <a:r>
              <a:rPr lang="th-TH" sz="1800" dirty="0"/>
              <a:t>(</a:t>
            </a:r>
            <a:r>
              <a:rPr lang="en-US" sz="1800" dirty="0"/>
              <a:t>Pornpetch Nakumpa)</a:t>
            </a:r>
            <a:endParaRPr lang="th-TH" sz="1800" dirty="0"/>
          </a:p>
          <a:p>
            <a:pPr rtl="0"/>
            <a:r>
              <a:rPr lang="en-US" sz="1800" dirty="0"/>
              <a:t>Position : </a:t>
            </a:r>
            <a:r>
              <a:rPr lang="en-US" sz="1800" dirty="0" err="1"/>
              <a:t>.Net</a:t>
            </a:r>
            <a:r>
              <a:rPr lang="en-US" sz="1800" dirty="0"/>
              <a:t> Programmer</a:t>
            </a:r>
            <a:r>
              <a:rPr lang="th-TH" sz="1800" dirty="0"/>
              <a:t> </a:t>
            </a:r>
          </a:p>
          <a:p>
            <a:pPr rtl="0"/>
            <a:r>
              <a:rPr lang="en-US" sz="1800" dirty="0"/>
              <a:t>E-Mail : pornpetch.Nakumpa@gmail.com</a:t>
            </a:r>
          </a:p>
          <a:p>
            <a:pPr rtl="0"/>
            <a:r>
              <a:rPr lang="en-US" sz="1800" dirty="0"/>
              <a:t>Tel: 0936564442</a:t>
            </a:r>
          </a:p>
          <a:p>
            <a:pPr rtl="0"/>
            <a:r>
              <a:rPr lang="en-US" sz="1050" dirty="0"/>
              <a:t>Address : 2508/709 Din Daeng District, Din Daeng Road, Bangkok, 10400</a:t>
            </a:r>
            <a:endParaRPr lang="th-TH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B5494-1EB8-FA6D-D5D1-5B13242F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54" y="1115734"/>
            <a:ext cx="2115116" cy="282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90E0D-DB38-A60D-1DBA-95BCC11D5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395E86D-3591-21B9-5993-83740E6E9D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2763869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Apar Technologies</a:t>
            </a:r>
            <a:endParaRPr lang="en-US" dirty="0"/>
          </a:p>
          <a:p>
            <a:pPr rtl="0"/>
            <a:r>
              <a:rPr lang="en-US" dirty="0"/>
              <a:t>Onsite : </a:t>
            </a:r>
            <a:r>
              <a:rPr lang="th-TH" dirty="0"/>
              <a:t>ทิพยประกันชีวิต</a:t>
            </a:r>
          </a:p>
          <a:p>
            <a:pPr rtl="0"/>
            <a:endParaRPr lang="th-TH" dirty="0"/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TIPLife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bancassurance portal </a:t>
            </a:r>
          </a:p>
          <a:p>
            <a:r>
              <a:rPr lang="th-TH" dirty="0"/>
              <a:t>ภาษา </a:t>
            </a:r>
            <a:r>
              <a:rPr lang="en-US" dirty="0"/>
              <a:t>: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ASP.NET Core MVC</a:t>
            </a:r>
          </a:p>
          <a:p>
            <a:r>
              <a:rPr lang="en-US" dirty="0"/>
              <a:t> </a:t>
            </a:r>
            <a:endParaRPr lang="th-TH" dirty="0"/>
          </a:p>
          <a:p>
            <a:pPr rtl="0"/>
            <a:r>
              <a:rPr lang="th-TH" dirty="0"/>
              <a:t>พัฒนาทางเข้าระบบพนักงาน</a:t>
            </a:r>
          </a:p>
          <a:p>
            <a:pPr rtl="0"/>
            <a:r>
              <a:rPr lang="th-TH" dirty="0"/>
              <a:t>โดยการใช้ระบบ </a:t>
            </a:r>
            <a:r>
              <a:rPr lang="en-US" dirty="0"/>
              <a:t>Single Sign-On </a:t>
            </a:r>
            <a:r>
              <a:rPr lang="th-TH" dirty="0"/>
              <a:t>เพื่อเข้าสู่แต่ละระบบได้</a:t>
            </a:r>
            <a:r>
              <a:rPr lang="en-US" dirty="0"/>
              <a:t> </a:t>
            </a:r>
            <a:r>
              <a:rPr lang="th-TH" dirty="0"/>
              <a:t> 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5AB411EE-1C8A-D290-F33C-A6AAF5EC8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10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1" name="Picture Placeholder 34">
            <a:extLst>
              <a:ext uri="{FF2B5EF4-FFF2-40B4-BE49-F238E27FC236}">
                <a16:creationId xmlns:a16="http://schemas.microsoft.com/office/drawing/2014/main" id="{EC75B08D-B383-216C-3B63-A2E80E58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816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D56929DE-EE25-B345-3704-AFF5FFAB9EE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708633" y="772856"/>
            <a: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03E0E-E7F2-AB28-724F-3BD357F2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913" y="1374170"/>
            <a:ext cx="6952517" cy="39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9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4D2C4-77AC-6723-C5FD-D50AC73A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8B22560F-2569-B5B8-86B9-1B56A23A0F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276386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Wai Production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Onsite : </a:t>
            </a:r>
            <a:r>
              <a:rPr lang="en-US" sz="2000" dirty="0"/>
              <a:t>King power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th-TH" sz="1600" dirty="0"/>
              <a:t>โปรเจคบริษัทที่รับผิดชอบ</a:t>
            </a:r>
            <a:endParaRPr lang="en-US" sz="1600" dirty="0"/>
          </a:p>
          <a:p>
            <a:r>
              <a:rPr lang="en-US" sz="1600" dirty="0"/>
              <a:t>King power</a:t>
            </a:r>
          </a:p>
          <a:p>
            <a:r>
              <a:rPr lang="th-TH" sz="1600" dirty="0"/>
              <a:t>ราชยานยนต์สมาคมแห่งประเทศไทย </a:t>
            </a:r>
            <a:r>
              <a:rPr lang="en-US" sz="1600" dirty="0"/>
              <a:t>(RAAT)</a:t>
            </a:r>
          </a:p>
          <a:p>
            <a:r>
              <a:rPr lang="th-TH" sz="1600" dirty="0"/>
              <a:t>โรงเรียนนานาชาติสยาม (</a:t>
            </a:r>
            <a:r>
              <a:rPr lang="en-US" sz="1600" dirty="0"/>
              <a:t>SIS)</a:t>
            </a:r>
          </a:p>
          <a:p>
            <a:pPr rtl="0"/>
            <a:endParaRPr lang="en-US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37F6A946-00B9-61E7-F501-F5CBC2CF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11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" name="Picture Placeholder 36">
            <a:extLst>
              <a:ext uri="{FF2B5EF4-FFF2-40B4-BE49-F238E27FC236}">
                <a16:creationId xmlns:a16="http://schemas.microsoft.com/office/drawing/2014/main" id="{3CEB0541-2A16-7581-1844-DDD9330C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620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31E7346-6E8D-2E65-187B-84419A138A8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566529" y="772632"/>
            <a:ext cx="875100" cy="875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361F5F-18C0-3995-80DF-F0434125ED81}"/>
              </a:ext>
            </a:extLst>
          </p:cNvPr>
          <p:cNvSpPr txBox="1"/>
          <p:nvPr/>
        </p:nvSpPr>
        <p:spPr>
          <a:xfrm>
            <a:off x="5310600" y="1166842"/>
            <a:ext cx="582749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King power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Onestop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(ASP.NET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King power Member (ASP.NET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King power Phuket Sandbox (ASP.NET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King power Back office (ASP.NET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Mini marathon QR Code (ASP.NET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RAAT Website (PHP MySQL)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SIAM International school Website (PHP MySQL)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th-TH" dirty="0"/>
          </a:p>
        </p:txBody>
      </p:sp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975EFC7D-1199-AC06-0CDC-F17A889035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8072" y="772632"/>
            <a:ext cx="875100" cy="8751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Placeholder 36">
            <a:extLst>
              <a:ext uri="{FF2B5EF4-FFF2-40B4-BE49-F238E27FC236}">
                <a16:creationId xmlns:a16="http://schemas.microsoft.com/office/drawing/2014/main" id="{59473092-B91F-BCFB-E0B3-2536AC29B9B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566529" y="1705498"/>
            <a:ext cx="875100" cy="8751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92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947BF-169D-BCB7-A549-33C527469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EC0648C-4527-E150-BDB1-DD4837F249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2763869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Wai Production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Onsite : </a:t>
            </a:r>
            <a:r>
              <a:rPr lang="en-US" sz="2000" dirty="0"/>
              <a:t>King power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King power </a:t>
            </a:r>
            <a:r>
              <a:rPr lang="en-US" sz="16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Onestop</a:t>
            </a:r>
            <a:endParaRPr lang="en-US" sz="16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th-TH" sz="1600" dirty="0"/>
              <a:t>ภาษา </a:t>
            </a:r>
            <a:r>
              <a:rPr lang="en-US" sz="1600" dirty="0"/>
              <a:t>: 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ASP.NET MVC</a:t>
            </a:r>
          </a:p>
          <a:p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API : </a:t>
            </a:r>
            <a:r>
              <a:rPr lang="en-US" sz="1600" dirty="0"/>
              <a:t>2C2P</a:t>
            </a:r>
          </a:p>
          <a:p>
            <a:r>
              <a:rPr lang="en-US" sz="1600" dirty="0"/>
              <a:t> </a:t>
            </a:r>
            <a:endParaRPr lang="th-TH" sz="1600" dirty="0"/>
          </a:p>
          <a:p>
            <a:pPr rtl="0"/>
            <a:r>
              <a:rPr lang="th-TH" sz="1600" dirty="0"/>
              <a:t>พัฒนาระบบลงทะเบียนเพื่อเข้าซื้อสินค้าผ่านโปรโมชั่น โดยจะเป็นระบบลงทะเบียนโปรโมชั่นหน้างาน และออกคูปองสำหรับซื้อสินค้า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F238C32-47EC-36F9-C24F-AA239805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12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" name="Picture Placeholder 36">
            <a:extLst>
              <a:ext uri="{FF2B5EF4-FFF2-40B4-BE49-F238E27FC236}">
                <a16:creationId xmlns:a16="http://schemas.microsoft.com/office/drawing/2014/main" id="{4649FBBF-D6D9-317A-56E8-EBFBB937F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620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74371A9-9C4C-7A6D-CD13-EB5B2DD3144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611796" y="772856"/>
            <a:ext cx="1799999" cy="1799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0AEBB-6EB0-FBE6-8ADF-F520B852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208" y="1579829"/>
            <a:ext cx="6170172" cy="36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6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AC930-FA2D-4B73-5180-3448C1B7D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5D2CA36-FA93-A539-1B48-E5C874A746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2763869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Wai Production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Onsite : </a:t>
            </a:r>
            <a:r>
              <a:rPr lang="en-US" sz="2000" dirty="0"/>
              <a:t>King power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King power Member</a:t>
            </a:r>
            <a:endParaRPr lang="th-TH" sz="16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th-TH" sz="1600" dirty="0"/>
              <a:t>ภาษา </a:t>
            </a:r>
            <a:r>
              <a:rPr lang="en-US" sz="1600" dirty="0"/>
              <a:t>: 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ASP.NET MVC</a:t>
            </a:r>
          </a:p>
          <a:p>
            <a:r>
              <a:rPr lang="th-TH" sz="1400" dirty="0"/>
              <a:t>ดาต้าเบส </a:t>
            </a:r>
            <a:r>
              <a:rPr lang="en-US" sz="1400" dirty="0"/>
              <a:t>: Microsoft SQL Server</a:t>
            </a:r>
            <a:endParaRPr lang="en-US" sz="1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API : </a:t>
            </a:r>
            <a:r>
              <a:rPr lang="en-US" sz="1600" dirty="0"/>
              <a:t>2C2P</a:t>
            </a:r>
            <a:endParaRPr lang="en-US" sz="16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/>
              <a:t> </a:t>
            </a:r>
            <a:endParaRPr lang="th-TH" sz="1600" dirty="0"/>
          </a:p>
          <a:p>
            <a:pPr rtl="0"/>
            <a:r>
              <a:rPr lang="th-TH" sz="1600" dirty="0"/>
              <a:t>พัฒนาระบบสมาชิก เพื่อให้ลูกค้าสามารถออกคูปองและซื้อคูปองตามโปรโมชั่นสินค้าที่กำหนดได้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1ED1E7E-9DBE-AB52-060C-C08FD70A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13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" name="Picture Placeholder 36">
            <a:extLst>
              <a:ext uri="{FF2B5EF4-FFF2-40B4-BE49-F238E27FC236}">
                <a16:creationId xmlns:a16="http://schemas.microsoft.com/office/drawing/2014/main" id="{2DBED063-DDA9-FB0B-9738-7711AE98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620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46FAE3-DBFF-DDD6-DCF5-7995B0B25A9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566528" y="772631"/>
            <a:ext cx="1799999" cy="1799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2C53C-93EA-6CC2-F619-345823A54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295" y="151093"/>
            <a:ext cx="6195851" cy="3199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E9F6A-84F1-E607-1FCE-4064ADDD7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295" y="3429000"/>
            <a:ext cx="2983769" cy="24297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DCEA1-ED0F-C813-0056-435621B02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193" y="3429001"/>
            <a:ext cx="3031953" cy="24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49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309CC-C3BF-A9D9-CFF1-B458879DB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33427B1-5E8C-0B34-190B-32F7806F98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2763869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Wai Production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Onsite : </a:t>
            </a:r>
            <a:r>
              <a:rPr lang="en-US" sz="2000" dirty="0"/>
              <a:t>King power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King power Phuket Sandbox</a:t>
            </a:r>
          </a:p>
          <a:p>
            <a:r>
              <a:rPr lang="th-TH" sz="1600" dirty="0"/>
              <a:t>ดาต้าเบส </a:t>
            </a:r>
            <a:r>
              <a:rPr lang="en-US" sz="1600" dirty="0"/>
              <a:t>: Microsoft SQL Server</a:t>
            </a:r>
            <a:endParaRPr lang="th-TH" sz="16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th-TH" sz="1600" dirty="0"/>
              <a:t>ภาษา </a:t>
            </a:r>
            <a:r>
              <a:rPr lang="en-US" sz="1600" dirty="0"/>
              <a:t>: 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ASP.NET MVC</a:t>
            </a:r>
            <a:endParaRPr lang="en-US" sz="16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/>
              <a:t> </a:t>
            </a:r>
            <a:endParaRPr lang="th-TH" sz="1600" dirty="0"/>
          </a:p>
          <a:p>
            <a:pPr rtl="0"/>
            <a:r>
              <a:rPr lang="th-TH" sz="1600" dirty="0"/>
              <a:t>พัฒนาเว็บไซต์เพื่อประชาสัมพันธ์สินค้า </a:t>
            </a:r>
          </a:p>
          <a:p>
            <a:pPr rtl="0"/>
            <a:r>
              <a:rPr lang="th-TH" sz="1600" dirty="0"/>
              <a:t>และนำทางไปที่เว็บไซต์ซื้อสินค้าหลัก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76F5CF4-E306-160D-CC6B-F6089AEB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14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" name="Picture Placeholder 36">
            <a:extLst>
              <a:ext uri="{FF2B5EF4-FFF2-40B4-BE49-F238E27FC236}">
                <a16:creationId xmlns:a16="http://schemas.microsoft.com/office/drawing/2014/main" id="{6DCD3F7A-F55A-2DF7-5CA4-2319326A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620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3A3DBC7-29DA-8A3D-677F-513A022B219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566529" y="772632"/>
            <a: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17775-1C9B-7C19-6299-D83B860A4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949" y="1312752"/>
            <a:ext cx="5923584" cy="366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F8FBF-0151-E7C5-93C6-362A8DDDF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48E5D40-C84E-94FB-DDEF-7CB378DFD6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276386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Wai Production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Onsite : </a:t>
            </a:r>
            <a:r>
              <a:rPr lang="en-US" sz="2000" dirty="0"/>
              <a:t>King power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</a:t>
            </a:r>
            <a:r>
              <a:rPr lang="en-US" sz="1600" dirty="0"/>
              <a:t>:</a:t>
            </a:r>
            <a:r>
              <a:rPr lang="th-TH" sz="1600" dirty="0"/>
              <a:t> </a:t>
            </a:r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King power Back office</a:t>
            </a:r>
            <a:endParaRPr lang="th-TH" sz="18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th-TH" sz="1600" dirty="0"/>
              <a:t>ภาษา </a:t>
            </a:r>
            <a:r>
              <a:rPr lang="en-US" sz="1600" dirty="0"/>
              <a:t>: 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ASP.NET MVC</a:t>
            </a:r>
          </a:p>
          <a:p>
            <a:r>
              <a:rPr lang="th-TH" sz="1400" dirty="0"/>
              <a:t>ดาต้าเบส </a:t>
            </a:r>
            <a:r>
              <a:rPr lang="en-US" sz="1400" dirty="0"/>
              <a:t>: Microsoft SQL Server</a:t>
            </a:r>
            <a:b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1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Nuget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 : Microsoft </a:t>
            </a:r>
            <a:r>
              <a:rPr lang="en-US" sz="14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ReportingServices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 (RDLC)</a:t>
            </a:r>
            <a:endParaRPr lang="en-US" sz="16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/>
              <a:t> </a:t>
            </a:r>
            <a:endParaRPr lang="th-TH" sz="1600" dirty="0"/>
          </a:p>
          <a:p>
            <a:pPr rtl="0"/>
            <a:r>
              <a:rPr lang="th-TH" sz="1600" dirty="0"/>
              <a:t>พัฒนาเว็บไซต์ระบบหลังบ้าน และ ออก</a:t>
            </a:r>
            <a:r>
              <a:rPr lang="en-US" sz="1600" dirty="0"/>
              <a:t> Report </a:t>
            </a:r>
            <a:endParaRPr lang="th-TH" sz="16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1B1E284-26ED-A39B-5268-AA54BFA6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15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" name="Picture Placeholder 36">
            <a:extLst>
              <a:ext uri="{FF2B5EF4-FFF2-40B4-BE49-F238E27FC236}">
                <a16:creationId xmlns:a16="http://schemas.microsoft.com/office/drawing/2014/main" id="{10C825B3-97B5-429E-3CA8-DDA7FCF5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620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71E1617-FB9D-7B4A-8096-F219C7AD42A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566528" y="772631"/>
            <a:ext cx="1799999" cy="17999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18EB8-6A51-4E7A-1002-81B6D5763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503" y="1210182"/>
            <a:ext cx="5719133" cy="41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E3176-CA2B-B6B4-E5C0-8DC75B5CF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886B4E6-49E2-4301-2FA9-1FEB48D960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276386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Wai Production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Onsite : </a:t>
            </a:r>
            <a:r>
              <a:rPr lang="en-US" sz="2000" dirty="0"/>
              <a:t>King power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RAAT Website</a:t>
            </a:r>
            <a:endParaRPr lang="th-TH" sz="16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th-TH" sz="1600" dirty="0"/>
              <a:t>ภาษา </a:t>
            </a:r>
            <a:r>
              <a:rPr lang="en-US" sz="1600" dirty="0"/>
              <a:t>: 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PHP</a:t>
            </a:r>
            <a:b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ดาต้าเบส </a:t>
            </a:r>
            <a:r>
              <a:rPr lang="en-US" sz="1400" dirty="0"/>
              <a:t>: </a:t>
            </a:r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MySQL</a:t>
            </a:r>
          </a:p>
          <a:p>
            <a:r>
              <a:rPr lang="en-US" sz="1600" dirty="0"/>
              <a:t> </a:t>
            </a:r>
            <a:endParaRPr lang="th-TH" sz="1600" dirty="0"/>
          </a:p>
          <a:p>
            <a:pPr rtl="0"/>
            <a:r>
              <a:rPr lang="th-TH" sz="1600" dirty="0"/>
              <a:t>พัฒนาเว็บไซต์สำหรับประชาสัมพันธ์ และ หลังบ้านสำหรับจัดการเนื้อหาเว็บไซต์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D714D72C-ACD8-D7E1-B907-C50DF086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16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" name="Picture Placeholder 36">
            <a:extLst>
              <a:ext uri="{FF2B5EF4-FFF2-40B4-BE49-F238E27FC236}">
                <a16:creationId xmlns:a16="http://schemas.microsoft.com/office/drawing/2014/main" id="{5AC4D097-5585-ADF2-AFDF-F74E4AC2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620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0E376C45-2A2B-5D14-9906-CA67F2CBA0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93172" y="772632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7D143-3936-EDD4-F0AE-64BF8CE19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972" y="1086697"/>
            <a:ext cx="6216713" cy="38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95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F41DB-70E3-56E1-AC12-D162EA5B7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0B08C60D-A3C9-D977-5C7A-404751A178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2763869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Wai Production</a:t>
            </a: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Onsite : </a:t>
            </a:r>
            <a:r>
              <a:rPr lang="en-US" sz="2000" dirty="0"/>
              <a:t>King power</a:t>
            </a:r>
          </a:p>
          <a:p>
            <a:pPr rtl="0"/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SIAM International school Website</a:t>
            </a:r>
            <a:endParaRPr lang="th-TH" sz="16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th-TH" sz="1600" dirty="0"/>
              <a:t>ภาษา </a:t>
            </a:r>
            <a:r>
              <a:rPr lang="en-US" sz="1600" dirty="0"/>
              <a:t>: </a:t>
            </a:r>
            <a: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  <a:t>PHP</a:t>
            </a:r>
            <a:br>
              <a:rPr lang="en-US" sz="14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th-TH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ดาต้าเบส </a:t>
            </a:r>
            <a:r>
              <a:rPr lang="en-US" sz="1400" dirty="0"/>
              <a:t>: </a:t>
            </a:r>
            <a:r>
              <a:rPr lang="en-US" sz="1600" dirty="0">
                <a:latin typeface="Leelawadee" panose="020B0502040204020203" pitchFamily="34" charset="-34"/>
                <a:cs typeface="Leelawadee" panose="020B0502040204020203" pitchFamily="34" charset="-34"/>
              </a:rPr>
              <a:t>MySQL</a:t>
            </a:r>
          </a:p>
          <a:p>
            <a:r>
              <a:rPr lang="en-US" sz="1600" dirty="0"/>
              <a:t> </a:t>
            </a:r>
            <a:endParaRPr lang="th-TH" sz="1600" dirty="0"/>
          </a:p>
          <a:p>
            <a:pPr rtl="0"/>
            <a:r>
              <a:rPr lang="th-TH" sz="1600" dirty="0"/>
              <a:t>พัฒนาเว็บไซต์สำหรับประชาสัมพันธ์ และ หลังบ้านสำหรับจัดการเนื้อหาเว็บไซต์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D9FCAA1-3B27-460B-3643-876B92FF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17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2" name="Picture Placeholder 36">
            <a:extLst>
              <a:ext uri="{FF2B5EF4-FFF2-40B4-BE49-F238E27FC236}">
                <a16:creationId xmlns:a16="http://schemas.microsoft.com/office/drawing/2014/main" id="{E5ED9C0C-F160-27AA-98E8-9F6E0343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620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Placeholder 36">
            <a:extLst>
              <a:ext uri="{FF2B5EF4-FFF2-40B4-BE49-F238E27FC236}">
                <a16:creationId xmlns:a16="http://schemas.microsoft.com/office/drawing/2014/main" id="{D52C39E2-6624-E072-4089-D2D7954EE3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66529" y="757222"/>
            <a:ext cx="1799999" cy="17999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C325D-A54D-A467-DBAE-87BBDED45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510" y="1488551"/>
            <a:ext cx="6170229" cy="331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237" y="2694032"/>
            <a:ext cx="3221525" cy="73496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ขอบคุณครับ</a:t>
            </a: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8D30775-E195-4C4C-93B0-0261753A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18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8093C-2F2D-CD57-C56F-F07FD25BE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0" y="1828800"/>
            <a:ext cx="3482566" cy="261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D5BAB-1677-95AE-5308-B116354B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673" y="810911"/>
            <a:ext cx="3122976" cy="41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99BDB-B539-FFE0-F817-93E044BC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3D2E340-0663-474B-992C-9192B5C45E57}" type="slidenum">
              <a:rPr lang="th-TH" noProof="0" smtClean="0"/>
              <a:t>19</a:t>
            </a:fld>
            <a:endParaRPr lang="th-TH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B5269-FE98-9D2E-C008-EF68ECBB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08" y="1857017"/>
            <a:ext cx="6649378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4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9D1F34B-93F5-46C0-9BEC-B1A8D550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h-TH" sz="3200" dirty="0">
                <a:latin typeface="Leelawadee" panose="020B0502040204020203" pitchFamily="34" charset="-34"/>
                <a:cs typeface="Leelawadee" panose="020B0502040204020203" pitchFamily="34" charset="-34"/>
              </a:rPr>
              <a:t>ประวัติการศึกษา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81FDC16-3D69-48AD-B08B-ED28A10640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th-TH" dirty="0"/>
              <a:t>อธิบาย</a:t>
            </a:r>
          </a:p>
          <a:p>
            <a:pPr rtl="0"/>
            <a:r>
              <a:rPr lang="th-TH" dirty="0"/>
              <a:t>ประวัติการศึกษา</a:t>
            </a:r>
          </a:p>
          <a:p>
            <a:pPr rtl="0"/>
            <a:r>
              <a:rPr lang="th-TH" dirty="0"/>
              <a:t>สถาบันที่ศึกษา</a:t>
            </a:r>
          </a:p>
          <a:p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คณะและสาขา</a:t>
            </a:r>
          </a:p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ปีที่จบการศึกษา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83DB0A1-C484-4D49-BAC3-ABEE8207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50" y="2079000"/>
            <a:ext cx="1944000" cy="2700000"/>
          </a:xfrm>
        </p:spPr>
        <p:txBody>
          <a:bodyPr lIns="72000" rIns="72000" rtlCol="0"/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โรงเรียนมัธยมวัดเบญจมบพิตร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898F5FE2-B28A-4CCD-9910-126A9581F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95581" y="2079000"/>
            <a:ext cx="1944000" cy="2700000"/>
          </a:xfrm>
        </p:spPr>
        <p:txBody>
          <a:bodyPr lIns="72000" rIns="72000" rtlCol="0"/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กรุงเทพการบัญชีวิทยาลัย</a:t>
            </a:r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th-TH" sz="1400" dirty="0"/>
              <a:t>สาขา คอมพิวเตอร์ธุรกิจ</a:t>
            </a:r>
            <a:endParaRPr lang="th-TH" sz="14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" name="ตัวแทนข้อความ 5">
            <a:extLst>
              <a:ext uri="{FF2B5EF4-FFF2-40B4-BE49-F238E27FC236}">
                <a16:creationId xmlns:a16="http://schemas.microsoft.com/office/drawing/2014/main" id="{AC4A7A4E-C192-4A89-A661-72D76FF2F2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613" y="2079000"/>
            <a:ext cx="1944000" cy="2700000"/>
          </a:xfrm>
        </p:spPr>
        <p:txBody>
          <a:bodyPr lIns="72000" rIns="72000" rtlCol="0">
            <a:normAutofit fontScale="77500" lnSpcReduction="20000"/>
          </a:bodyPr>
          <a:lstStyle/>
          <a:p>
            <a:pPr rtl="0"/>
            <a:r>
              <a:rPr lang="th-TH" sz="2100" dirty="0">
                <a:latin typeface="Leelawadee" panose="020B0502040204020203" pitchFamily="34" charset="-34"/>
                <a:cs typeface="Leelawadee" panose="020B0502040204020203" pitchFamily="34" charset="-34"/>
              </a:rPr>
              <a:t>มหาวิทยาลัยราชภัฏสวน</a:t>
            </a:r>
            <a:r>
              <a:rPr lang="th-TH" sz="2100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สุนัน</a:t>
            </a:r>
            <a:r>
              <a:rPr lang="th-TH" sz="2100" dirty="0">
                <a:latin typeface="Leelawadee" panose="020B0502040204020203" pitchFamily="34" charset="-34"/>
                <a:cs typeface="Leelawadee" panose="020B0502040204020203" pitchFamily="34" charset="-34"/>
              </a:rPr>
              <a:t>ทา</a:t>
            </a:r>
          </a:p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คณะ วิทยาศาสตร์และเทคโนโลยี</a:t>
            </a:r>
            <a:endParaRPr lang="th-TH" dirty="0"/>
          </a:p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สาขา สาขาวิทยาการคอมพิวเตอร์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7C944DD-F200-6B48-8A79-099A0899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9DAB02-48EC-0B2D-06A3-4ADF503CB05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5648550" y="2295300"/>
            <a:ext cx="972000" cy="972000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6EC8018-3AE7-AE43-793F-0BEA07B10EC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 l="10106" r="10106"/>
          <a:stretch>
            <a:fillRect/>
          </a:stretch>
        </p:blipFill>
        <p:spPr>
          <a:xfrm>
            <a:off x="7781581" y="2295300"/>
            <a:ext cx="972000" cy="972000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448D2FB-02AF-1DA2-8DD0-5CE3559128E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 l="19677" r="19677"/>
          <a:stretch>
            <a:fillRect/>
          </a:stretch>
        </p:blipFill>
        <p:spPr>
          <a:xfrm>
            <a:off x="9914613" y="2295300"/>
            <a:ext cx="972000" cy="972000"/>
          </a:xfrm>
        </p:spPr>
      </p:pic>
    </p:spTree>
    <p:extLst>
      <p:ext uri="{BB962C8B-B14F-4D97-AF65-F5344CB8AC3E}">
        <p14:creationId xmlns:p14="http://schemas.microsoft.com/office/powerpoint/2010/main" val="170747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ECB6D-C646-4264-051E-E3F3369C3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FAE1EE4-0EEB-FB69-05D8-6A82912D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h-TH" sz="3200" dirty="0">
                <a:latin typeface="Leelawadee" panose="020B0502040204020203" pitchFamily="34" charset="-34"/>
                <a:cs typeface="Leelawadee" panose="020B0502040204020203" pitchFamily="34" charset="-34"/>
              </a:rPr>
              <a:t>ประสบการณ์การทำงาน</a:t>
            </a:r>
            <a:br>
              <a:rPr lang="th-TH" sz="36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2800" dirty="0"/>
              <a:t>(</a:t>
            </a:r>
            <a:r>
              <a:rPr lang="en-US" sz="2800" dirty="0">
                <a:latin typeface="Leelawadee" panose="020B0502040204020203" pitchFamily="34" charset="-34"/>
                <a:cs typeface="Leelawadee" panose="020B0502040204020203" pitchFamily="34" charset="-34"/>
              </a:rPr>
              <a:t>Working Experience)</a:t>
            </a:r>
            <a:endParaRPr lang="th-TH" sz="36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280923B-29FA-11E6-34C1-A7B676122D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อธิบายประสบการณ์</a:t>
            </a:r>
          </a:p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การทำงานตั้งแต่อดีตถึงปัจจุบัน</a:t>
            </a:r>
          </a:p>
        </p:txBody>
      </p:sp>
      <p:graphicFrame>
        <p:nvGraphicFramePr>
          <p:cNvPr id="5" name="ตัวแทนเนื้อหา 2" descr="SmartArt ของไทม์ไลน์">
            <a:extLst>
              <a:ext uri="{FF2B5EF4-FFF2-40B4-BE49-F238E27FC236}">
                <a16:creationId xmlns:a16="http://schemas.microsoft.com/office/drawing/2014/main" id="{00567BDA-8175-1A4D-8B94-2875D729A84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207192"/>
              </p:ext>
            </p:extLst>
          </p:nvPr>
        </p:nvGraphicFramePr>
        <p:xfrm>
          <a:off x="5419725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A914CBF0-5D93-3979-5236-4367FAC0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3</a:t>
            </a:fld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3C8AE-8D54-F29F-FD72-15D264845E3F}"/>
              </a:ext>
            </a:extLst>
          </p:cNvPr>
          <p:cNvSpPr txBox="1"/>
          <p:nvPr/>
        </p:nvSpPr>
        <p:spPr>
          <a:xfrm>
            <a:off x="9860322" y="3923446"/>
            <a:ext cx="19236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en-US" sz="1000" dirty="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Onsite : </a:t>
            </a:r>
            <a:r>
              <a:rPr lang="th-TH" sz="1000" dirty="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ทิพยประกันชีวิต </a:t>
            </a:r>
            <a:endParaRPr lang="en-US" sz="1000" dirty="0">
              <a:solidFill>
                <a:schemeClr val="tx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lvl="0" rtl="0"/>
            <a:r>
              <a:rPr lang="en-US" sz="1000" dirty="0" err="1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Dhipaya</a:t>
            </a:r>
            <a:r>
              <a:rPr lang="en-US" sz="1000" dirty="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Insurance (Outsource)</a:t>
            </a:r>
          </a:p>
          <a:p>
            <a:pPr lvl="0" rtl="0"/>
            <a:r>
              <a:rPr lang="en-US" sz="1000" dirty="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Position : </a:t>
            </a:r>
            <a:r>
              <a:rPr lang="en-US" sz="1000" dirty="0" err="1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.Net</a:t>
            </a:r>
            <a:r>
              <a:rPr lang="en-US" sz="1000" dirty="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Programmer </a:t>
            </a:r>
          </a:p>
        </p:txBody>
      </p:sp>
    </p:spTree>
    <p:extLst>
      <p:ext uri="{BB962C8B-B14F-4D97-AF65-F5344CB8AC3E}">
        <p14:creationId xmlns:p14="http://schemas.microsoft.com/office/powerpoint/2010/main" val="87962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6A00B74-5475-4C20-9E4F-D93144C7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h-TH" sz="3200" dirty="0">
                <a:latin typeface="Leelawadee" panose="020B0502040204020203" pitchFamily="34" charset="-34"/>
                <a:cs typeface="Leelawadee" panose="020B0502040204020203" pitchFamily="34" charset="-34"/>
              </a:rPr>
              <a:t>ประวัติการทำงาน</a:t>
            </a:r>
            <a:br>
              <a:rPr lang="th-TH" sz="3200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sz="2800" dirty="0"/>
              <a:t>(</a:t>
            </a:r>
            <a:r>
              <a:rPr lang="en-US" sz="2800" dirty="0">
                <a:latin typeface="Leelawadee" panose="020B0502040204020203" pitchFamily="34" charset="-34"/>
                <a:cs typeface="Leelawadee" panose="020B0502040204020203" pitchFamily="34" charset="-34"/>
              </a:rPr>
              <a:t>Work history)</a:t>
            </a:r>
            <a:endParaRPr lang="th-TH" sz="32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70F1B58-257D-4779-A040-5E1616327E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อธิบาย</a:t>
            </a:r>
          </a:p>
          <a:p>
            <a:pPr rtl="0"/>
            <a:r>
              <a:rPr lang="th-TH" dirty="0"/>
              <a:t>ประสบการ์ณการทำงาน</a:t>
            </a:r>
          </a:p>
          <a:p>
            <a:pPr rtl="0"/>
            <a:r>
              <a:rPr lang="th-TH" dirty="0"/>
              <a:t>บริษัทที่เคยร่วมงานและโปรเจคที่รับผิดชอบ</a:t>
            </a:r>
          </a:p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โดยเรียงลำดับจาก ปัจจุบัน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- 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อดีต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 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ตัวแทนเนื้อหา 4">
            <a:extLst>
              <a:ext uri="{FF2B5EF4-FFF2-40B4-BE49-F238E27FC236}">
                <a16:creationId xmlns:a16="http://schemas.microsoft.com/office/drawing/2014/main" id="{085B3B5D-2D70-464D-97D7-2F81F133E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Apar Technologies</a:t>
            </a:r>
          </a:p>
          <a:p>
            <a:pPr rtl="0"/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5 September 2022 – 4 September 2024</a:t>
            </a:r>
            <a:endParaRPr lang="th-TH" sz="8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" name="ตัวแทนข้อความ 5">
            <a:extLst>
              <a:ext uri="{FF2B5EF4-FFF2-40B4-BE49-F238E27FC236}">
                <a16:creationId xmlns:a16="http://schemas.microsoft.com/office/drawing/2014/main" id="{B5E06AD1-C7AD-4761-9E4E-0F0DDD088F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Wai Production</a:t>
            </a:r>
          </a:p>
          <a:p>
            <a:pPr rtl="0"/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September 2018 - September 2021</a:t>
            </a:r>
            <a:endParaRPr lang="th-TH" sz="8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" name="ตัวแทนข้อความ 6">
            <a:extLst>
              <a:ext uri="{FF2B5EF4-FFF2-40B4-BE49-F238E27FC236}">
                <a16:creationId xmlns:a16="http://schemas.microsoft.com/office/drawing/2014/main" id="{4F730BB3-A959-4EF9-B77F-FBF43DB5A8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I Able Business</a:t>
            </a:r>
          </a:p>
          <a:p>
            <a:pPr rtl="0"/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September 2016 - September 2018</a:t>
            </a:r>
            <a:endParaRPr lang="th-TH" sz="8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8" name="ตัวแทนข้อความ 7">
            <a:extLst>
              <a:ext uri="{FF2B5EF4-FFF2-40B4-BE49-F238E27FC236}">
                <a16:creationId xmlns:a16="http://schemas.microsoft.com/office/drawing/2014/main" id="{00BBAFCA-88C5-4965-BDEC-02CBA7481B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Tohome</a:t>
            </a:r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November 2015 - August 2016</a:t>
            </a:r>
            <a:endParaRPr lang="th-TH" sz="8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9" name="ตัวแทนข้อความ 8">
            <a:extLst>
              <a:ext uri="{FF2B5EF4-FFF2-40B4-BE49-F238E27FC236}">
                <a16:creationId xmlns:a16="http://schemas.microsoft.com/office/drawing/2014/main" id="{08FE4DC2-8CCB-442B-B83B-CB17CB8293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Zensorium</a:t>
            </a:r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rtl="0"/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January 2015 - October 2015</a:t>
            </a:r>
            <a:endParaRPr lang="th-TH" sz="8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" name="ตัวแทนข้อความ 9">
            <a:extLst>
              <a:ext uri="{FF2B5EF4-FFF2-40B4-BE49-F238E27FC236}">
                <a16:creationId xmlns:a16="http://schemas.microsoft.com/office/drawing/2014/main" id="{2CBD5911-3682-4285-879A-C6AC261D87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Arise Corporation</a:t>
            </a:r>
          </a:p>
          <a:p>
            <a:pPr rtl="0"/>
            <a:r>
              <a:rPr lang="en-US" sz="800" dirty="0">
                <a:latin typeface="Leelawadee" panose="020B0502040204020203" pitchFamily="34" charset="-34"/>
                <a:cs typeface="Leelawadee" panose="020B0502040204020203" pitchFamily="34" charset="-34"/>
              </a:rPr>
              <a:t>June 2014 - December 2014 </a:t>
            </a:r>
            <a:endParaRPr lang="th-TH" sz="8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F38360A-177E-E146-99A7-581A7828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4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E0F4C5DF-93E9-8686-2457-67B10F82D0A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3268B108-5411-85DA-2CC0-60D82F4A0FA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DF81B417-6787-A6EC-8624-EE0AF7F8F12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7329" r="7329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D603A26B-9A8C-9DAD-387D-F1C6B3260AC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AEE46D63-C7C8-A192-38FB-1320B4DF22D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851B9605-24A5-D711-C371-32D201C4C20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/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8F44D25-02C1-7A80-6513-ADA3A150D36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/>
          <a:srcRect t="12527" b="12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911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4390E-C2D5-BA71-7FFE-380ABF0D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E1F6F5A-99CF-DA47-9B82-B412E94CAE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2763869"/>
          </a:xfrm>
        </p:spPr>
        <p:txBody>
          <a:bodyPr rtlCol="0">
            <a:normAutofit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Apar Technologies</a:t>
            </a:r>
            <a:endParaRPr lang="en-US" dirty="0"/>
          </a:p>
          <a:p>
            <a:pPr rtl="0"/>
            <a:r>
              <a:rPr lang="en-US" dirty="0"/>
              <a:t>Onsite : </a:t>
            </a:r>
            <a:r>
              <a:rPr lang="th-TH" dirty="0"/>
              <a:t>ทิพยประกันชีวิต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0FEB0B1-C9C9-E1EA-2EFC-ED9AB8B9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5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1" name="Picture Placeholder 34">
            <a:extLst>
              <a:ext uri="{FF2B5EF4-FFF2-40B4-BE49-F238E27FC236}">
                <a16:creationId xmlns:a16="http://schemas.microsoft.com/office/drawing/2014/main" id="{41851340-7D04-A81B-E158-2270938F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816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7BE558F-5F2E-7728-90E5-B8EDF310460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708633" y="772856"/>
            <a: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75A55BB-EE9B-E7B7-ACE4-71825A8AC673}"/>
              </a:ext>
            </a:extLst>
          </p:cNvPr>
          <p:cNvSpPr txBox="1"/>
          <p:nvPr/>
        </p:nvSpPr>
        <p:spPr>
          <a:xfrm>
            <a:off x="5310600" y="1166842"/>
            <a:ext cx="667740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Tiplife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(ASP.NET Core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Insurance support system (ASP.NET Core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TIPLife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bancassurance portal (ASP.NET MVC)</a:t>
            </a:r>
          </a:p>
          <a:p>
            <a:endParaRPr lang="en-US" dirty="0"/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iService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(ASP.NET Core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e-Policy System (ASP.NET Core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Linet Front (ASP.NET Core MVC)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POS API (ASP.NET Core MVC)Project Fuji PGP (.NET Core)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Scheduler Application (.NET Core)</a:t>
            </a: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8583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B29EE-D567-762D-8D22-A28CF1D5E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F22A626-3018-6F1A-50D9-117FC8487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3148790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Apar Technologies</a:t>
            </a:r>
            <a:endParaRPr lang="en-US" dirty="0"/>
          </a:p>
          <a:p>
            <a:pPr rtl="0"/>
            <a:r>
              <a:rPr lang="en-US" dirty="0"/>
              <a:t>Onsite : </a:t>
            </a:r>
            <a:r>
              <a:rPr lang="th-TH" dirty="0"/>
              <a:t>ทิพยประกันชีวิต</a:t>
            </a:r>
          </a:p>
          <a:p>
            <a:pPr rtl="0"/>
            <a:endParaRPr lang="th-TH" dirty="0"/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Tiplife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</a:p>
          <a:p>
            <a:r>
              <a:rPr lang="th-TH" dirty="0"/>
              <a:t>ภาษา </a:t>
            </a:r>
            <a:r>
              <a:rPr lang="en-US" dirty="0"/>
              <a:t>: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ASP.NET Core MVC</a:t>
            </a:r>
          </a:p>
          <a:p>
            <a:r>
              <a:rPr lang="th-TH" dirty="0"/>
              <a:t>ดาต้าเบส </a:t>
            </a:r>
            <a:r>
              <a:rPr lang="en-US" dirty="0"/>
              <a:t>: Oracle PL SQL</a:t>
            </a:r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/>
              <a:t>API : 2C2P</a:t>
            </a:r>
          </a:p>
          <a:p>
            <a:endParaRPr lang="th-TH" dirty="0"/>
          </a:p>
          <a:p>
            <a:pPr rtl="0"/>
            <a:r>
              <a:rPr lang="th-TH" dirty="0"/>
              <a:t>พัฒนา หน้าเว็บไซต์ซื้อแบบประกันออนไลน์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13D74B8-EF81-47A4-F485-4C226D15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6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1" name="Picture Placeholder 34">
            <a:extLst>
              <a:ext uri="{FF2B5EF4-FFF2-40B4-BE49-F238E27FC236}">
                <a16:creationId xmlns:a16="http://schemas.microsoft.com/office/drawing/2014/main" id="{640A94B5-F247-0DAE-5DC1-BBC8EBEC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816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3C93D5C-602D-1C50-CD92-C7D4D60A2BE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708633" y="772856"/>
            <a: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DE7D1-8E95-FD62-78CD-DEE01B8C4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125"/>
            <a:ext cx="4968131" cy="2442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753DF-3EB8-2C5A-B3D7-16D4AA2DB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118" y="3108695"/>
            <a:ext cx="4823893" cy="31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0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2AC69-262F-2B1F-8F8A-F9C6383E4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3E938BA-EA94-E703-2FB9-B6616CECA2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3238876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Apar Technologies</a:t>
            </a:r>
            <a:endParaRPr lang="en-US" dirty="0"/>
          </a:p>
          <a:p>
            <a:pPr rtl="0"/>
            <a:r>
              <a:rPr lang="en-US" dirty="0"/>
              <a:t>Onsite : </a:t>
            </a:r>
            <a:r>
              <a:rPr lang="th-TH" dirty="0"/>
              <a:t>ทิพยประกันชีวิต</a:t>
            </a:r>
          </a:p>
          <a:p>
            <a:pPr rtl="0"/>
            <a:endParaRPr lang="th-TH" dirty="0"/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Project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iService</a:t>
            </a:r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th-TH" dirty="0"/>
              <a:t>ภาษา </a:t>
            </a:r>
            <a:r>
              <a:rPr lang="en-US" dirty="0"/>
              <a:t>: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ASP.NET Core MVC</a:t>
            </a:r>
          </a:p>
          <a:p>
            <a:r>
              <a:rPr lang="th-TH" dirty="0"/>
              <a:t>ดาต้าเบส </a:t>
            </a:r>
            <a:r>
              <a:rPr lang="en-US" dirty="0"/>
              <a:t>: Oracle PL SQL</a:t>
            </a:r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API : </a:t>
            </a:r>
            <a:r>
              <a:rPr lang="en-US" dirty="0"/>
              <a:t>2C2P</a:t>
            </a:r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/>
              <a:t> </a:t>
            </a:r>
            <a:endParaRPr lang="th-TH" dirty="0"/>
          </a:p>
          <a:p>
            <a:pPr rtl="0"/>
            <a:r>
              <a:rPr lang="th-TH" dirty="0"/>
              <a:t>พัฒนาระบบ บริการลูกค้า </a:t>
            </a:r>
          </a:p>
          <a:p>
            <a:pPr rtl="0"/>
            <a:r>
              <a:rPr lang="th-TH" dirty="0"/>
              <a:t>ซื้อขายประกันเพิ่มเติม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0A826A57-53B9-DE75-EBE3-5FB5508F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7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1" name="Picture Placeholder 34">
            <a:extLst>
              <a:ext uri="{FF2B5EF4-FFF2-40B4-BE49-F238E27FC236}">
                <a16:creationId xmlns:a16="http://schemas.microsoft.com/office/drawing/2014/main" id="{6092B035-25D0-F974-1289-1EF5366B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816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021F19A-448B-EA46-E26A-79F0D12A081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708633" y="772856"/>
            <a: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3B51C7-157C-C7EF-018E-8295B3783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507" y="3266037"/>
            <a:ext cx="5263081" cy="2960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43E30-69B4-71F2-FF9E-84684D174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507" y="192614"/>
            <a:ext cx="5263081" cy="29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7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F1E05-4EA2-A715-0B30-6B648099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FE24DD9-2305-3A73-AF1D-D259361C1B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3204926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Apar Technologies</a:t>
            </a:r>
            <a:endParaRPr lang="en-US" dirty="0"/>
          </a:p>
          <a:p>
            <a:pPr rtl="0"/>
            <a:r>
              <a:rPr lang="en-US" dirty="0"/>
              <a:t>Onsite : </a:t>
            </a:r>
            <a:r>
              <a:rPr lang="th-TH" dirty="0"/>
              <a:t>ทิพยประกันชีวิต</a:t>
            </a:r>
          </a:p>
          <a:p>
            <a:pPr rtl="0"/>
            <a:endParaRPr lang="th-TH" dirty="0"/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e-Policy System 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th-TH" dirty="0"/>
              <a:t>ภาษา </a:t>
            </a:r>
            <a:r>
              <a:rPr lang="en-US" dirty="0"/>
              <a:t>: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ASP.NET Core MVC</a:t>
            </a:r>
          </a:p>
          <a:p>
            <a:r>
              <a:rPr lang="th-TH" dirty="0"/>
              <a:t>ดาต้าเบส </a:t>
            </a:r>
            <a:r>
              <a:rPr lang="en-US" dirty="0"/>
              <a:t>: Oracle PL SQL</a:t>
            </a:r>
            <a:b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</a:b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Nuget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: </a:t>
            </a:r>
            <a:r>
              <a:rPr lang="en-US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PdfSharpCore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</a:p>
          <a:p>
            <a:r>
              <a:rPr lang="en-US" dirty="0"/>
              <a:t> </a:t>
            </a:r>
            <a:endParaRPr lang="th-TH" dirty="0"/>
          </a:p>
          <a:p>
            <a:pPr rtl="0"/>
            <a:r>
              <a:rPr lang="th-TH" dirty="0"/>
              <a:t>พัฒนาระบบ ออกกรมธรรม์ อัตโนมัติ</a:t>
            </a:r>
          </a:p>
          <a:p>
            <a:pPr rtl="0"/>
            <a:r>
              <a:rPr lang="th-TH" dirty="0"/>
              <a:t>โดยออกทั้ง </a:t>
            </a:r>
            <a:r>
              <a:rPr lang="en-US" dirty="0"/>
              <a:t>E-Mail </a:t>
            </a:r>
            <a:r>
              <a:rPr lang="th-TH" dirty="0"/>
              <a:t>และ ส่งไปที่ </a:t>
            </a:r>
            <a:r>
              <a:rPr lang="en-US" dirty="0"/>
              <a:t>Fuji Print</a:t>
            </a:r>
            <a:br>
              <a:rPr lang="en-US" dirty="0"/>
            </a:br>
            <a:r>
              <a:rPr lang="th-TH" dirty="0"/>
              <a:t>โดยแจ้งเตือนไปที่ </a:t>
            </a:r>
            <a:r>
              <a:rPr lang="en-US" dirty="0"/>
              <a:t>SMS </a:t>
            </a:r>
            <a:r>
              <a:rPr lang="th-TH" dirty="0"/>
              <a:t>ของลูกค้า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A30DB2CB-7D49-D8E2-2ABF-5106CD02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8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1" name="Picture Placeholder 34">
            <a:extLst>
              <a:ext uri="{FF2B5EF4-FFF2-40B4-BE49-F238E27FC236}">
                <a16:creationId xmlns:a16="http://schemas.microsoft.com/office/drawing/2014/main" id="{084454FD-F2DE-0CC3-0CA0-D7EEEDFF45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816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F9C3E30-C26B-B30B-E614-04BD14BA73E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708633" y="772856"/>
            <a: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0A09D9-AC3E-1EE1-F314-31F263F09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529" y="772856"/>
            <a:ext cx="3324891" cy="46592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189A7A-1C91-E278-C7D6-85FADF4F5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199" y="772856"/>
            <a:ext cx="3312244" cy="46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4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D7A69-78D4-7AA1-E0B0-0494BAA05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954E4EE-A506-7FDE-601B-1C543390F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620" y="2987644"/>
            <a:ext cx="4160930" cy="3177766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บริษัท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:</a:t>
            </a:r>
            <a:r>
              <a:rPr lang="th-TH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Apar Technologies</a:t>
            </a:r>
            <a:endParaRPr lang="en-US" dirty="0"/>
          </a:p>
          <a:p>
            <a:pPr rtl="0"/>
            <a:r>
              <a:rPr lang="en-US" dirty="0"/>
              <a:t>Onsite : </a:t>
            </a:r>
            <a:r>
              <a:rPr lang="th-TH" dirty="0"/>
              <a:t>ทิพยประกันชีวิต</a:t>
            </a:r>
          </a:p>
          <a:p>
            <a:pPr rtl="0"/>
            <a:endParaRPr lang="th-TH" dirty="0"/>
          </a:p>
          <a:p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Project : e-Policy System </a:t>
            </a:r>
            <a:endParaRPr lang="th-TH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th-TH" dirty="0"/>
              <a:t>ภาษา </a:t>
            </a:r>
            <a:r>
              <a:rPr lang="en-US" dirty="0"/>
              <a:t>: </a:t>
            </a:r>
            <a:r>
              <a:rPr lang="en-US" dirty="0">
                <a:latin typeface="Leelawadee" panose="020B0502040204020203" pitchFamily="34" charset="-34"/>
                <a:cs typeface="Leelawadee" panose="020B0502040204020203" pitchFamily="34" charset="-34"/>
              </a:rPr>
              <a:t>ASP.NET Core MVC</a:t>
            </a:r>
          </a:p>
          <a:p>
            <a:r>
              <a:rPr lang="th-TH" dirty="0"/>
              <a:t>ดาต้าเบส </a:t>
            </a:r>
            <a:r>
              <a:rPr lang="en-US" dirty="0"/>
              <a:t>: Oracle PL SQL</a:t>
            </a:r>
            <a:endParaRPr lang="en-US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dirty="0"/>
              <a:t> </a:t>
            </a:r>
            <a:endParaRPr lang="th-TH" dirty="0"/>
          </a:p>
          <a:p>
            <a:pPr rtl="0"/>
            <a:r>
              <a:rPr lang="th-TH" dirty="0"/>
              <a:t>พัฒนาระบบ หลังบ้านเพื่อให้ </a:t>
            </a:r>
            <a:r>
              <a:rPr lang="en-US" dirty="0"/>
              <a:t>Underwrite </a:t>
            </a:r>
            <a:endParaRPr lang="th-TH" dirty="0"/>
          </a:p>
          <a:p>
            <a:pPr rtl="0"/>
            <a:r>
              <a:rPr lang="th-TH" dirty="0"/>
              <a:t>ตรวจสอบรายงาน</a:t>
            </a:r>
          </a:p>
          <a:p>
            <a:pPr rtl="0"/>
            <a:r>
              <a:rPr lang="th-TH" dirty="0"/>
              <a:t>แก้ไขการออกกรมธรรม์เล่มกรมธรรม์</a:t>
            </a:r>
          </a:p>
          <a:p>
            <a:pPr rtl="0"/>
            <a:r>
              <a:rPr lang="th-TH" dirty="0"/>
              <a:t>ส่งกรมธรรม์เล่มตัวแทน ทั้ง </a:t>
            </a:r>
            <a:r>
              <a:rPr lang="en-US" dirty="0"/>
              <a:t>E-mail</a:t>
            </a:r>
            <a:r>
              <a:rPr lang="th-TH" dirty="0"/>
              <a:t> และ เล่มกรมธรรม์ ไปให้ลูกค้าอีกครั้ง</a:t>
            </a:r>
          </a:p>
          <a:p>
            <a:pPr rtl="0"/>
            <a:endParaRPr lang="th-TH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6EA8237-D74E-68F7-FB09-1B3E91E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3D2E340-0663-474B-992C-9192B5C45E57}" type="slidenum">
              <a:rPr lang="th-TH" smtClean="0">
                <a:latin typeface="Leelawadee" panose="020B0502040204020203" pitchFamily="34" charset="-34"/>
                <a:cs typeface="Leelawadee" panose="020B0502040204020203" pitchFamily="34" charset="-34"/>
              </a:rPr>
              <a:t>9</a:t>
            </a:fld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1" name="Picture Placeholder 34">
            <a:extLst>
              <a:ext uri="{FF2B5EF4-FFF2-40B4-BE49-F238E27FC236}">
                <a16:creationId xmlns:a16="http://schemas.microsoft.com/office/drawing/2014/main" id="{C3EAD286-C16B-89AD-1E6B-856C937C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816" y="772856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CFF2153-341A-CB14-402D-CC43C1BA0FB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>
          <a:xfrm>
            <a:off x="2708633" y="772856"/>
            <a: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866C1-5818-E9B8-37BC-BC45130ED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699" y="3429000"/>
            <a:ext cx="5528386" cy="3109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4B337-182A-063C-FB68-B40D7BF15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701" y="117998"/>
            <a:ext cx="5528384" cy="31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8487"/>
      </p:ext>
    </p:extLst>
  </p:cSld>
  <p:clrMapOvr>
    <a:masterClrMapping/>
  </p:clrMapOvr>
</p:sld>
</file>

<file path=ppt/theme/theme1.xml><?xml version="1.0" encoding="utf-8"?>
<a:theme xmlns:a="http://schemas.openxmlformats.org/drawingml/2006/main" name="หัวเรื่อง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489_TF45175639_Win32" id="{26D972DA-6CB4-44EB-83A5-6AE907548116}" vid="{32D6E0DE-C891-497A-A68A-E57B7EFF873E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งานนำเสนอชีวประวัติ</Template>
  <TotalTime>510</TotalTime>
  <Words>907</Words>
  <Application>Microsoft Office PowerPoint</Application>
  <PresentationFormat>Widescreen</PresentationFormat>
  <Paragraphs>220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Corbel</vt:lpstr>
      <vt:lpstr>Leelawadee</vt:lpstr>
      <vt:lpstr>หัวเรื่อง</vt:lpstr>
      <vt:lpstr>ประวัติส่วนตัว (Resume)</vt:lpstr>
      <vt:lpstr>ประวัติการศึกษา</vt:lpstr>
      <vt:lpstr>ประสบการณ์การทำงาน (Working Experience)</vt:lpstr>
      <vt:lpstr>ประวัติการทำงาน (Work history)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ขอบคุณครับ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Pornpetch Nakumpa</dc:creator>
  <cp:lastModifiedBy>Pornpetch Nakumpa</cp:lastModifiedBy>
  <cp:revision>34</cp:revision>
  <dcterms:created xsi:type="dcterms:W3CDTF">2024-11-17T13:22:45Z</dcterms:created>
  <dcterms:modified xsi:type="dcterms:W3CDTF">2024-11-18T08:57:29Z</dcterms:modified>
</cp:coreProperties>
</file>